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5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13"/>
  </p:notesMasterIdLst>
  <p:sldIdLst>
    <p:sldId id="266" r:id="rId5"/>
    <p:sldId id="268" r:id="rId6"/>
    <p:sldId id="267" r:id="rId7"/>
    <p:sldId id="269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29BD2-3E1B-4ADB-AE55-39C5F2C0F7AC}" v="2" dt="2023-08-21T10:45:09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4660"/>
  </p:normalViewPr>
  <p:slideViewPr>
    <p:cSldViewPr>
      <p:cViewPr varScale="1">
        <p:scale>
          <a:sx n="98" d="100"/>
          <a:sy n="98" d="100"/>
        </p:scale>
        <p:origin x="117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 Klem" userId="e56ebed4-cb72-4512-abf8-130ed4fe4ec6" providerId="ADAL" clId="{6DA29BD2-3E1B-4ADB-AE55-39C5F2C0F7AC}"/>
    <pc:docChg chg="modSld">
      <pc:chgData name="Simo Klem" userId="e56ebed4-cb72-4512-abf8-130ed4fe4ec6" providerId="ADAL" clId="{6DA29BD2-3E1B-4ADB-AE55-39C5F2C0F7AC}" dt="2023-08-21T10:45:09.158" v="19"/>
      <pc:docMkLst>
        <pc:docMk/>
      </pc:docMkLst>
      <pc:sldChg chg="modSp mod">
        <pc:chgData name="Simo Klem" userId="e56ebed4-cb72-4512-abf8-130ed4fe4ec6" providerId="ADAL" clId="{6DA29BD2-3E1B-4ADB-AE55-39C5F2C0F7AC}" dt="2023-08-21T10:32:56.662" v="2" actId="6549"/>
        <pc:sldMkLst>
          <pc:docMk/>
          <pc:sldMk cId="327484004" sldId="267"/>
        </pc:sldMkLst>
        <pc:spChg chg="mod">
          <ac:chgData name="Simo Klem" userId="e56ebed4-cb72-4512-abf8-130ed4fe4ec6" providerId="ADAL" clId="{6DA29BD2-3E1B-4ADB-AE55-39C5F2C0F7AC}" dt="2023-08-21T10:32:56.662" v="2" actId="6549"/>
          <ac:spMkLst>
            <pc:docMk/>
            <pc:sldMk cId="327484004" sldId="267"/>
            <ac:spMk id="2" creationId="{00000000-0000-0000-0000-000000000000}"/>
          </ac:spMkLst>
        </pc:spChg>
      </pc:sldChg>
      <pc:sldChg chg="addSp modSp mod">
        <pc:chgData name="Simo Klem" userId="e56ebed4-cb72-4512-abf8-130ed4fe4ec6" providerId="ADAL" clId="{6DA29BD2-3E1B-4ADB-AE55-39C5F2C0F7AC}" dt="2023-08-21T10:45:09.158" v="19"/>
        <pc:sldMkLst>
          <pc:docMk/>
          <pc:sldMk cId="2768520211" sldId="269"/>
        </pc:sldMkLst>
        <pc:spChg chg="mod">
          <ac:chgData name="Simo Klem" userId="e56ebed4-cb72-4512-abf8-130ed4fe4ec6" providerId="ADAL" clId="{6DA29BD2-3E1B-4ADB-AE55-39C5F2C0F7AC}" dt="2023-08-21T10:44:42.399" v="17" actId="20577"/>
          <ac:spMkLst>
            <pc:docMk/>
            <pc:sldMk cId="2768520211" sldId="269"/>
            <ac:spMk id="4" creationId="{00000000-0000-0000-0000-000000000000}"/>
          </ac:spMkLst>
        </pc:spChg>
        <pc:picChg chg="add mod">
          <ac:chgData name="Simo Klem" userId="e56ebed4-cb72-4512-abf8-130ed4fe4ec6" providerId="ADAL" clId="{6DA29BD2-3E1B-4ADB-AE55-39C5F2C0F7AC}" dt="2023-08-21T10:45:09.158" v="19"/>
          <ac:picMkLst>
            <pc:docMk/>
            <pc:sldMk cId="2768520211" sldId="269"/>
            <ac:picMk id="5" creationId="{5E41889A-71FA-70CE-6D73-828AA20502A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01695-0581-4B84-A9A3-F3F9E8C9049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7C52D7E-7E45-4ED5-8DF5-7E426B259CF4}">
      <dgm:prSet phldrT="[Teksti]" custT="1"/>
      <dgm:spPr>
        <a:solidFill>
          <a:schemeClr val="bg1"/>
        </a:solidFill>
      </dgm:spPr>
      <dgm:t>
        <a:bodyPr/>
        <a:lstStyle/>
        <a:p>
          <a:pPr algn="l"/>
          <a:r>
            <a:rPr lang="fi-FI" sz="20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Saat palkkaa</a:t>
          </a:r>
          <a:r>
            <a:rPr lang="fi-FI" sz="18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.</a:t>
          </a:r>
        </a:p>
        <a:p>
          <a:pPr algn="l"/>
          <a:r>
            <a:rPr lang="fi-FI" sz="18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Sinulla on työntekijän työsopimus</a:t>
          </a:r>
          <a:r>
            <a:rPr lang="fi-FI" sz="1800" dirty="0">
              <a:latin typeface="+mn-lt"/>
              <a:cs typeface="Times New Roman" panose="02020603050405020304" pitchFamily="18" charset="0"/>
            </a:rPr>
            <a:t>.</a:t>
          </a:r>
        </a:p>
      </dgm:t>
    </dgm:pt>
    <dgm:pt modelId="{AABCD2BB-4F65-4F8D-A40B-A6F600CBBCEE}" type="parTrans" cxnId="{732582DB-F960-4AF9-A01F-425B1E0A1FC7}">
      <dgm:prSet/>
      <dgm:spPr/>
      <dgm:t>
        <a:bodyPr/>
        <a:lstStyle/>
        <a:p>
          <a:endParaRPr lang="fi-FI"/>
        </a:p>
      </dgm:t>
    </dgm:pt>
    <dgm:pt modelId="{6111EF3E-8E00-4631-84E4-A82732AB7DC9}" type="sibTrans" cxnId="{732582DB-F960-4AF9-A01F-425B1E0A1FC7}">
      <dgm:prSet/>
      <dgm:spPr/>
      <dgm:t>
        <a:bodyPr/>
        <a:lstStyle/>
        <a:p>
          <a:endParaRPr lang="fi-FI"/>
        </a:p>
      </dgm:t>
    </dgm:pt>
    <dgm:pt modelId="{64E0366E-1CDB-4C1F-A261-B08068A46CF2}">
      <dgm:prSet phldrT="[Teksti]" custT="1"/>
      <dgm:spPr>
        <a:solidFill>
          <a:schemeClr val="bg1"/>
        </a:solidFill>
      </dgm:spPr>
      <dgm:t>
        <a:bodyPr/>
        <a:lstStyle/>
        <a:p>
          <a:pPr algn="l"/>
          <a:r>
            <a:rPr lang="fi-FI" sz="2000" baseline="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Työskentelet tavallisella työpaikalla</a:t>
          </a:r>
          <a:r>
            <a:rPr lang="fi-FI" sz="2000" baseline="0" dirty="0">
              <a:solidFill>
                <a:sysClr val="windowText" lastClr="000000"/>
              </a:solidFill>
              <a:latin typeface="+mn-lt"/>
            </a:rPr>
            <a:t>.</a:t>
          </a:r>
        </a:p>
      </dgm:t>
    </dgm:pt>
    <dgm:pt modelId="{8A82BE65-4592-40B0-B75F-33DBEBBA3C60}" type="parTrans" cxnId="{85D450A5-92E2-4AC5-9F9C-774CE6E65751}">
      <dgm:prSet/>
      <dgm:spPr/>
      <dgm:t>
        <a:bodyPr/>
        <a:lstStyle/>
        <a:p>
          <a:endParaRPr lang="fi-FI"/>
        </a:p>
      </dgm:t>
    </dgm:pt>
    <dgm:pt modelId="{30451501-DCC7-4929-9B27-39949860B245}" type="sibTrans" cxnId="{85D450A5-92E2-4AC5-9F9C-774CE6E65751}">
      <dgm:prSet/>
      <dgm:spPr/>
      <dgm:t>
        <a:bodyPr/>
        <a:lstStyle/>
        <a:p>
          <a:endParaRPr lang="fi-FI"/>
        </a:p>
      </dgm:t>
    </dgm:pt>
    <dgm:pt modelId="{E0D5BAE3-BA0F-4D61-AAD2-9A48C3764C20}">
      <dgm:prSet custT="1"/>
      <dgm:spPr>
        <a:solidFill>
          <a:schemeClr val="bg1"/>
        </a:solidFill>
      </dgm:spPr>
      <dgm:t>
        <a:bodyPr/>
        <a:lstStyle/>
        <a:p>
          <a:r>
            <a:rPr lang="fi-FI" sz="20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Teet työtä.</a:t>
          </a:r>
          <a:r>
            <a:rPr lang="fi-FI" sz="1400" dirty="0">
              <a:latin typeface="+mn-lt"/>
            </a:rPr>
            <a:t>.</a:t>
          </a:r>
        </a:p>
      </dgm:t>
    </dgm:pt>
    <dgm:pt modelId="{A14F2096-A469-4A9A-A119-0DFC2C4CD4A5}" type="parTrans" cxnId="{43DF261C-C56B-45FD-9F51-08FA54B1DAC9}">
      <dgm:prSet/>
      <dgm:spPr/>
      <dgm:t>
        <a:bodyPr/>
        <a:lstStyle/>
        <a:p>
          <a:endParaRPr lang="fi-FI"/>
        </a:p>
      </dgm:t>
    </dgm:pt>
    <dgm:pt modelId="{F85A8729-AB66-4C31-BB79-05AE0ED6B470}" type="sibTrans" cxnId="{43DF261C-C56B-45FD-9F51-08FA54B1DAC9}">
      <dgm:prSet/>
      <dgm:spPr/>
      <dgm:t>
        <a:bodyPr/>
        <a:lstStyle/>
        <a:p>
          <a:endParaRPr lang="fi-FI"/>
        </a:p>
      </dgm:t>
    </dgm:pt>
    <dgm:pt modelId="{7BBCF8DF-6E90-4165-8343-DD0667F90DF9}">
      <dgm:prSet custT="1"/>
      <dgm:spPr>
        <a:solidFill>
          <a:schemeClr val="bg1"/>
        </a:solidFill>
      </dgm:spPr>
      <dgm:t>
        <a:bodyPr/>
        <a:lstStyle/>
        <a:p>
          <a:pPr algn="l"/>
          <a:r>
            <a:rPr lang="fi-FI" sz="20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Sinulla on aikataulu, josta et päätä itse</a:t>
          </a:r>
          <a:r>
            <a:rPr lang="fi-FI" sz="2000" dirty="0">
              <a:solidFill>
                <a:sysClr val="windowText" lastClr="000000"/>
              </a:solidFill>
              <a:latin typeface="+mn-lt"/>
            </a:rPr>
            <a:t>.</a:t>
          </a:r>
        </a:p>
      </dgm:t>
    </dgm:pt>
    <dgm:pt modelId="{0B9D0456-86FE-4A13-9C11-07241A3C5B7E}" type="parTrans" cxnId="{A346214B-D762-480A-8CB2-95A2FA346437}">
      <dgm:prSet/>
      <dgm:spPr/>
      <dgm:t>
        <a:bodyPr/>
        <a:lstStyle/>
        <a:p>
          <a:endParaRPr lang="fi-FI"/>
        </a:p>
      </dgm:t>
    </dgm:pt>
    <dgm:pt modelId="{287BE832-A385-4A06-B8E2-A0ADE9458BAD}" type="sibTrans" cxnId="{A346214B-D762-480A-8CB2-95A2FA346437}">
      <dgm:prSet/>
      <dgm:spPr/>
      <dgm:t>
        <a:bodyPr/>
        <a:lstStyle/>
        <a:p>
          <a:endParaRPr lang="fi-FI"/>
        </a:p>
      </dgm:t>
    </dgm:pt>
    <dgm:pt modelId="{C1BC96FD-FEC5-460B-B739-86D94C264D37}" type="pres">
      <dgm:prSet presAssocID="{7E301695-0581-4B84-A9A3-F3F9E8C9049F}" presName="Name0" presStyleCnt="0">
        <dgm:presLayoutVars>
          <dgm:dir/>
          <dgm:resizeHandles val="exact"/>
        </dgm:presLayoutVars>
      </dgm:prSet>
      <dgm:spPr/>
    </dgm:pt>
    <dgm:pt modelId="{75B38A24-4BE7-44E9-A955-A542B3E51AEB}" type="pres">
      <dgm:prSet presAssocID="{7E301695-0581-4B84-A9A3-F3F9E8C9049F}" presName="bkgdShp" presStyleLbl="alignAccFollowNode1" presStyleIdx="0" presStyleCnt="1"/>
      <dgm:spPr>
        <a:solidFill>
          <a:schemeClr val="bg1">
            <a:alpha val="0"/>
          </a:schemeClr>
        </a:solidFill>
        <a:ln>
          <a:noFill/>
        </a:ln>
      </dgm:spPr>
    </dgm:pt>
    <dgm:pt modelId="{980948CE-5883-45B9-86E0-34F762DF4CC1}" type="pres">
      <dgm:prSet presAssocID="{7E301695-0581-4B84-A9A3-F3F9E8C9049F}" presName="linComp" presStyleCnt="0"/>
      <dgm:spPr/>
    </dgm:pt>
    <dgm:pt modelId="{1F11EFF8-9B71-4E1A-9C72-843784C2B837}" type="pres">
      <dgm:prSet presAssocID="{A7C52D7E-7E45-4ED5-8DF5-7E426B259CF4}" presName="compNode" presStyleCnt="0"/>
      <dgm:spPr/>
    </dgm:pt>
    <dgm:pt modelId="{77EF26AE-7B0B-4BEC-91CF-DF7F09CC6277}" type="pres">
      <dgm:prSet presAssocID="{A7C52D7E-7E45-4ED5-8DF5-7E426B259CF4}" presName="node" presStyleLbl="node1" presStyleIdx="0" presStyleCnt="4" custScaleX="99832" custScaleY="83595" custLinFactNeighborX="847" custLinFactNeighborY="-24754">
        <dgm:presLayoutVars>
          <dgm:bulletEnabled val="1"/>
        </dgm:presLayoutVars>
      </dgm:prSet>
      <dgm:spPr>
        <a:prstGeom prst="roundRect">
          <a:avLst/>
        </a:prstGeom>
      </dgm:spPr>
    </dgm:pt>
    <dgm:pt modelId="{0EDB01BF-210A-41E9-957E-F3351DE70E20}" type="pres">
      <dgm:prSet presAssocID="{A7C52D7E-7E45-4ED5-8DF5-7E426B259CF4}" presName="invisiNode" presStyleLbl="node1" presStyleIdx="0" presStyleCnt="4"/>
      <dgm:spPr/>
    </dgm:pt>
    <dgm:pt modelId="{C7A644D4-9A28-4B75-9FB3-FEEB7870B1FE}" type="pres">
      <dgm:prSet presAssocID="{A7C52D7E-7E45-4ED5-8DF5-7E426B259CF4}" presName="imagNode" presStyleLbl="fgImgPlace1" presStyleIdx="0" presStyleCnt="4" custLinFactNeighborX="882" custLinFactNeighborY="-18861"/>
      <dgm:spPr>
        <a:blipFill rotWithShape="1">
          <a:blip xmlns:r="http://schemas.openxmlformats.org/officeDocument/2006/relationships" r:embed="rId1" cstate="print"/>
          <a:srcRect/>
          <a:stretch>
            <a:fillRect l="-3000" r="-3000"/>
          </a:stretch>
        </a:blipFill>
      </dgm:spPr>
    </dgm:pt>
    <dgm:pt modelId="{C11F9157-069C-468C-8AEA-22C18B10450D}" type="pres">
      <dgm:prSet presAssocID="{6111EF3E-8E00-4631-84E4-A82732AB7DC9}" presName="sibTrans" presStyleLbl="sibTrans2D1" presStyleIdx="0" presStyleCnt="0"/>
      <dgm:spPr/>
    </dgm:pt>
    <dgm:pt modelId="{97969FEE-C32D-43E0-AFE9-DB9E8453EB39}" type="pres">
      <dgm:prSet presAssocID="{64E0366E-1CDB-4C1F-A261-B08068A46CF2}" presName="compNode" presStyleCnt="0"/>
      <dgm:spPr/>
    </dgm:pt>
    <dgm:pt modelId="{63B81FBB-FA3A-4B18-9B3B-71442555A07F}" type="pres">
      <dgm:prSet presAssocID="{64E0366E-1CDB-4C1F-A261-B08068A46CF2}" presName="node" presStyleLbl="node1" presStyleIdx="1" presStyleCnt="4" custScaleX="115903" custScaleY="83595" custLinFactNeighborX="-882" custLinFactNeighborY="-18782">
        <dgm:presLayoutVars>
          <dgm:bulletEnabled val="1"/>
        </dgm:presLayoutVars>
      </dgm:prSet>
      <dgm:spPr>
        <a:prstGeom prst="roundRect">
          <a:avLst/>
        </a:prstGeom>
      </dgm:spPr>
    </dgm:pt>
    <dgm:pt modelId="{3125BB27-9040-480B-B9BA-2B171FB69B95}" type="pres">
      <dgm:prSet presAssocID="{64E0366E-1CDB-4C1F-A261-B08068A46CF2}" presName="invisiNode" presStyleLbl="node1" presStyleIdx="1" presStyleCnt="4"/>
      <dgm:spPr/>
    </dgm:pt>
    <dgm:pt modelId="{A103C226-54B2-4BF9-B90F-B645B5A82D44}" type="pres">
      <dgm:prSet presAssocID="{64E0366E-1CDB-4C1F-A261-B08068A46CF2}" presName="imagNode" presStyleLbl="fgImgPlace1" presStyleIdx="1" presStyleCnt="4" custLinFactNeighborX="-882" custLinFactNeighborY="-17603"/>
      <dgm:spPr>
        <a:blipFill rotWithShape="1">
          <a:blip xmlns:r="http://schemas.openxmlformats.org/officeDocument/2006/relationships" r:embed="rId2" cstate="print"/>
          <a:srcRect/>
          <a:stretch>
            <a:fillRect l="-3000" r="-3000"/>
          </a:stretch>
        </a:blipFill>
      </dgm:spPr>
    </dgm:pt>
    <dgm:pt modelId="{762B0130-B6B3-4CDC-ABFD-BDD77114452E}" type="pres">
      <dgm:prSet presAssocID="{30451501-DCC7-4929-9B27-39949860B245}" presName="sibTrans" presStyleLbl="sibTrans2D1" presStyleIdx="0" presStyleCnt="0"/>
      <dgm:spPr/>
    </dgm:pt>
    <dgm:pt modelId="{5940CEDD-8418-4882-A9D9-91F9D1E121D0}" type="pres">
      <dgm:prSet presAssocID="{E0D5BAE3-BA0F-4D61-AAD2-9A48C3764C20}" presName="compNode" presStyleCnt="0"/>
      <dgm:spPr/>
    </dgm:pt>
    <dgm:pt modelId="{B3E39612-2CE8-4FB0-A2E3-E069CC873DA6}" type="pres">
      <dgm:prSet presAssocID="{E0D5BAE3-BA0F-4D61-AAD2-9A48C3764C20}" presName="node" presStyleLbl="node1" presStyleIdx="2" presStyleCnt="4" custScaleX="99832" custScaleY="83595" custLinFactNeighborX="4747" custLinFactNeighborY="-15900">
        <dgm:presLayoutVars>
          <dgm:bulletEnabled val="1"/>
        </dgm:presLayoutVars>
      </dgm:prSet>
      <dgm:spPr>
        <a:prstGeom prst="roundRect">
          <a:avLst/>
        </a:prstGeom>
      </dgm:spPr>
    </dgm:pt>
    <dgm:pt modelId="{14D61CC3-6CF7-43DC-B74C-B77D03B04798}" type="pres">
      <dgm:prSet presAssocID="{E0D5BAE3-BA0F-4D61-AAD2-9A48C3764C20}" presName="invisiNode" presStyleLbl="node1" presStyleIdx="2" presStyleCnt="4"/>
      <dgm:spPr/>
    </dgm:pt>
    <dgm:pt modelId="{FD66BB52-9D2C-4CBC-B07A-BE8C898F712E}" type="pres">
      <dgm:prSet presAssocID="{E0D5BAE3-BA0F-4D61-AAD2-9A48C3764C20}" presName="imagNode" presStyleLbl="fgImgPlace1" presStyleIdx="2" presStyleCnt="4" custLinFactNeighborX="-882" custLinFactNeighborY="-17603"/>
      <dgm:spPr>
        <a:blipFill rotWithShape="1">
          <a:blip xmlns:r="http://schemas.openxmlformats.org/officeDocument/2006/relationships" r:embed="rId3" cstate="print"/>
          <a:srcRect/>
          <a:stretch>
            <a:fillRect l="-3000" r="-3000"/>
          </a:stretch>
        </a:blipFill>
      </dgm:spPr>
    </dgm:pt>
    <dgm:pt modelId="{1C25F0E5-1C25-4D1F-B920-31AB6F8420F9}" type="pres">
      <dgm:prSet presAssocID="{F85A8729-AB66-4C31-BB79-05AE0ED6B470}" presName="sibTrans" presStyleLbl="sibTrans2D1" presStyleIdx="0" presStyleCnt="0"/>
      <dgm:spPr/>
    </dgm:pt>
    <dgm:pt modelId="{00817521-CC1D-4E63-8D4A-6C7E373FCD45}" type="pres">
      <dgm:prSet presAssocID="{7BBCF8DF-6E90-4165-8343-DD0667F90DF9}" presName="compNode" presStyleCnt="0"/>
      <dgm:spPr/>
    </dgm:pt>
    <dgm:pt modelId="{46437C34-AE33-411D-B62E-CD3162D1BDC6}" type="pres">
      <dgm:prSet presAssocID="{7BBCF8DF-6E90-4165-8343-DD0667F90DF9}" presName="node" presStyleLbl="node1" presStyleIdx="3" presStyleCnt="4" custScaleX="99832" custScaleY="83595" custLinFactNeighborX="2645" custLinFactNeighborY="-19743">
        <dgm:presLayoutVars>
          <dgm:bulletEnabled val="1"/>
        </dgm:presLayoutVars>
      </dgm:prSet>
      <dgm:spPr>
        <a:prstGeom prst="roundRect">
          <a:avLst/>
        </a:prstGeom>
      </dgm:spPr>
    </dgm:pt>
    <dgm:pt modelId="{32F39CCB-5F19-401B-BD33-F62E4CC06F86}" type="pres">
      <dgm:prSet presAssocID="{7BBCF8DF-6E90-4165-8343-DD0667F90DF9}" presName="invisiNode" presStyleLbl="node1" presStyleIdx="3" presStyleCnt="4"/>
      <dgm:spPr/>
    </dgm:pt>
    <dgm:pt modelId="{C84DAA46-81FB-4449-86CB-B6ADA10FD32F}" type="pres">
      <dgm:prSet presAssocID="{7BBCF8DF-6E90-4165-8343-DD0667F90DF9}" presName="imagNode" presStyleLbl="fgImgPlace1" presStyleIdx="3" presStyleCnt="4" custLinFactNeighborX="2645" custLinFactNeighborY="-16346"/>
      <dgm:spPr>
        <a:blipFill rotWithShape="1">
          <a:blip xmlns:r="http://schemas.openxmlformats.org/officeDocument/2006/relationships" r:embed="rId4" cstate="print"/>
          <a:srcRect/>
          <a:stretch>
            <a:fillRect l="-3000" r="-3000"/>
          </a:stretch>
        </a:blipFill>
      </dgm:spPr>
    </dgm:pt>
  </dgm:ptLst>
  <dgm:cxnLst>
    <dgm:cxn modelId="{43DF261C-C56B-45FD-9F51-08FA54B1DAC9}" srcId="{7E301695-0581-4B84-A9A3-F3F9E8C9049F}" destId="{E0D5BAE3-BA0F-4D61-AAD2-9A48C3764C20}" srcOrd="2" destOrd="0" parTransId="{A14F2096-A469-4A9A-A119-0DFC2C4CD4A5}" sibTransId="{F85A8729-AB66-4C31-BB79-05AE0ED6B470}"/>
    <dgm:cxn modelId="{47ED851E-203F-4029-B8B7-12649513644F}" type="presOf" srcId="{A7C52D7E-7E45-4ED5-8DF5-7E426B259CF4}" destId="{77EF26AE-7B0B-4BEC-91CF-DF7F09CC6277}" srcOrd="0" destOrd="0" presId="urn:microsoft.com/office/officeart/2005/8/layout/pList2"/>
    <dgm:cxn modelId="{AF89F263-EC74-449E-AEEC-3CF9D83FE667}" type="presOf" srcId="{7E301695-0581-4B84-A9A3-F3F9E8C9049F}" destId="{C1BC96FD-FEC5-460B-B739-86D94C264D37}" srcOrd="0" destOrd="0" presId="urn:microsoft.com/office/officeart/2005/8/layout/pList2"/>
    <dgm:cxn modelId="{B2B1AE48-D5D2-40F1-9627-FFA020CA7AB2}" type="presOf" srcId="{7BBCF8DF-6E90-4165-8343-DD0667F90DF9}" destId="{46437C34-AE33-411D-B62E-CD3162D1BDC6}" srcOrd="0" destOrd="0" presId="urn:microsoft.com/office/officeart/2005/8/layout/pList2"/>
    <dgm:cxn modelId="{A346214B-D762-480A-8CB2-95A2FA346437}" srcId="{7E301695-0581-4B84-A9A3-F3F9E8C9049F}" destId="{7BBCF8DF-6E90-4165-8343-DD0667F90DF9}" srcOrd="3" destOrd="0" parTransId="{0B9D0456-86FE-4A13-9C11-07241A3C5B7E}" sibTransId="{287BE832-A385-4A06-B8E2-A0ADE9458BAD}"/>
    <dgm:cxn modelId="{79CCC971-95F9-4F8A-B1D3-8BB94DB6FAFD}" type="presOf" srcId="{30451501-DCC7-4929-9B27-39949860B245}" destId="{762B0130-B6B3-4CDC-ABFD-BDD77114452E}" srcOrd="0" destOrd="0" presId="urn:microsoft.com/office/officeart/2005/8/layout/pList2"/>
    <dgm:cxn modelId="{B622D459-F391-424F-A21A-7B8A01EFAE32}" type="presOf" srcId="{6111EF3E-8E00-4631-84E4-A82732AB7DC9}" destId="{C11F9157-069C-468C-8AEA-22C18B10450D}" srcOrd="0" destOrd="0" presId="urn:microsoft.com/office/officeart/2005/8/layout/pList2"/>
    <dgm:cxn modelId="{98E7B37E-BED6-4A4D-AFE3-8BC902C8D877}" type="presOf" srcId="{64E0366E-1CDB-4C1F-A261-B08068A46CF2}" destId="{63B81FBB-FA3A-4B18-9B3B-71442555A07F}" srcOrd="0" destOrd="0" presId="urn:microsoft.com/office/officeart/2005/8/layout/pList2"/>
    <dgm:cxn modelId="{85D450A5-92E2-4AC5-9F9C-774CE6E65751}" srcId="{7E301695-0581-4B84-A9A3-F3F9E8C9049F}" destId="{64E0366E-1CDB-4C1F-A261-B08068A46CF2}" srcOrd="1" destOrd="0" parTransId="{8A82BE65-4592-40B0-B75F-33DBEBBA3C60}" sibTransId="{30451501-DCC7-4929-9B27-39949860B245}"/>
    <dgm:cxn modelId="{B93533D5-0A6A-4A48-9450-8DB8715C303A}" type="presOf" srcId="{F85A8729-AB66-4C31-BB79-05AE0ED6B470}" destId="{1C25F0E5-1C25-4D1F-B920-31AB6F8420F9}" srcOrd="0" destOrd="0" presId="urn:microsoft.com/office/officeart/2005/8/layout/pList2"/>
    <dgm:cxn modelId="{732582DB-F960-4AF9-A01F-425B1E0A1FC7}" srcId="{7E301695-0581-4B84-A9A3-F3F9E8C9049F}" destId="{A7C52D7E-7E45-4ED5-8DF5-7E426B259CF4}" srcOrd="0" destOrd="0" parTransId="{AABCD2BB-4F65-4F8D-A40B-A6F600CBBCEE}" sibTransId="{6111EF3E-8E00-4631-84E4-A82732AB7DC9}"/>
    <dgm:cxn modelId="{ECF798E9-E144-4193-AE38-E4C3DB911C2E}" type="presOf" srcId="{E0D5BAE3-BA0F-4D61-AAD2-9A48C3764C20}" destId="{B3E39612-2CE8-4FB0-A2E3-E069CC873DA6}" srcOrd="0" destOrd="0" presId="urn:microsoft.com/office/officeart/2005/8/layout/pList2"/>
    <dgm:cxn modelId="{54C1021D-354B-49B0-8A19-D89BF44E8F8B}" type="presParOf" srcId="{C1BC96FD-FEC5-460B-B739-86D94C264D37}" destId="{75B38A24-4BE7-44E9-A955-A542B3E51AEB}" srcOrd="0" destOrd="0" presId="urn:microsoft.com/office/officeart/2005/8/layout/pList2"/>
    <dgm:cxn modelId="{8CD8CF51-7049-4F1E-BC36-B53F88F29452}" type="presParOf" srcId="{C1BC96FD-FEC5-460B-B739-86D94C264D37}" destId="{980948CE-5883-45B9-86E0-34F762DF4CC1}" srcOrd="1" destOrd="0" presId="urn:microsoft.com/office/officeart/2005/8/layout/pList2"/>
    <dgm:cxn modelId="{50EB557D-3D0D-4A5F-817F-F3661D6884AB}" type="presParOf" srcId="{980948CE-5883-45B9-86E0-34F762DF4CC1}" destId="{1F11EFF8-9B71-4E1A-9C72-843784C2B837}" srcOrd="0" destOrd="0" presId="urn:microsoft.com/office/officeart/2005/8/layout/pList2"/>
    <dgm:cxn modelId="{C089A23E-DF87-42C0-BEC7-7619FC1FD59B}" type="presParOf" srcId="{1F11EFF8-9B71-4E1A-9C72-843784C2B837}" destId="{77EF26AE-7B0B-4BEC-91CF-DF7F09CC6277}" srcOrd="0" destOrd="0" presId="urn:microsoft.com/office/officeart/2005/8/layout/pList2"/>
    <dgm:cxn modelId="{B2C799FB-041E-42E6-AC6D-83FF3F55BBA8}" type="presParOf" srcId="{1F11EFF8-9B71-4E1A-9C72-843784C2B837}" destId="{0EDB01BF-210A-41E9-957E-F3351DE70E20}" srcOrd="1" destOrd="0" presId="urn:microsoft.com/office/officeart/2005/8/layout/pList2"/>
    <dgm:cxn modelId="{FB303154-F193-4803-A6A1-9FB04FAD47B8}" type="presParOf" srcId="{1F11EFF8-9B71-4E1A-9C72-843784C2B837}" destId="{C7A644D4-9A28-4B75-9FB3-FEEB7870B1FE}" srcOrd="2" destOrd="0" presId="urn:microsoft.com/office/officeart/2005/8/layout/pList2"/>
    <dgm:cxn modelId="{3E31CA0F-18EC-459B-B883-71B1776C28B7}" type="presParOf" srcId="{980948CE-5883-45B9-86E0-34F762DF4CC1}" destId="{C11F9157-069C-468C-8AEA-22C18B10450D}" srcOrd="1" destOrd="0" presId="urn:microsoft.com/office/officeart/2005/8/layout/pList2"/>
    <dgm:cxn modelId="{9FC763F7-83C4-44A9-A0E4-57E7A2D85509}" type="presParOf" srcId="{980948CE-5883-45B9-86E0-34F762DF4CC1}" destId="{97969FEE-C32D-43E0-AFE9-DB9E8453EB39}" srcOrd="2" destOrd="0" presId="urn:microsoft.com/office/officeart/2005/8/layout/pList2"/>
    <dgm:cxn modelId="{FFDF37B7-A024-4435-9CE4-9EC4C5F5CE93}" type="presParOf" srcId="{97969FEE-C32D-43E0-AFE9-DB9E8453EB39}" destId="{63B81FBB-FA3A-4B18-9B3B-71442555A07F}" srcOrd="0" destOrd="0" presId="urn:microsoft.com/office/officeart/2005/8/layout/pList2"/>
    <dgm:cxn modelId="{04A96AAF-FB3F-4632-9C45-D9DC1092F9BF}" type="presParOf" srcId="{97969FEE-C32D-43E0-AFE9-DB9E8453EB39}" destId="{3125BB27-9040-480B-B9BA-2B171FB69B95}" srcOrd="1" destOrd="0" presId="urn:microsoft.com/office/officeart/2005/8/layout/pList2"/>
    <dgm:cxn modelId="{5EC38007-3A9C-4386-9DB2-3960BBC60C3B}" type="presParOf" srcId="{97969FEE-C32D-43E0-AFE9-DB9E8453EB39}" destId="{A103C226-54B2-4BF9-B90F-B645B5A82D44}" srcOrd="2" destOrd="0" presId="urn:microsoft.com/office/officeart/2005/8/layout/pList2"/>
    <dgm:cxn modelId="{E04A69BB-C91E-450B-AF1A-3B6B59088209}" type="presParOf" srcId="{980948CE-5883-45B9-86E0-34F762DF4CC1}" destId="{762B0130-B6B3-4CDC-ABFD-BDD77114452E}" srcOrd="3" destOrd="0" presId="urn:microsoft.com/office/officeart/2005/8/layout/pList2"/>
    <dgm:cxn modelId="{B8C023E7-BA9A-4B46-8BC8-C4531D543132}" type="presParOf" srcId="{980948CE-5883-45B9-86E0-34F762DF4CC1}" destId="{5940CEDD-8418-4882-A9D9-91F9D1E121D0}" srcOrd="4" destOrd="0" presId="urn:microsoft.com/office/officeart/2005/8/layout/pList2"/>
    <dgm:cxn modelId="{E279AE86-C8AF-463D-B3D0-6AEC38A3B3A3}" type="presParOf" srcId="{5940CEDD-8418-4882-A9D9-91F9D1E121D0}" destId="{B3E39612-2CE8-4FB0-A2E3-E069CC873DA6}" srcOrd="0" destOrd="0" presId="urn:microsoft.com/office/officeart/2005/8/layout/pList2"/>
    <dgm:cxn modelId="{4E80CE1C-95E9-4335-AE15-61F37706EAE7}" type="presParOf" srcId="{5940CEDD-8418-4882-A9D9-91F9D1E121D0}" destId="{14D61CC3-6CF7-43DC-B74C-B77D03B04798}" srcOrd="1" destOrd="0" presId="urn:microsoft.com/office/officeart/2005/8/layout/pList2"/>
    <dgm:cxn modelId="{80D4D9B8-2E5F-48BB-9CC0-ED54A3115292}" type="presParOf" srcId="{5940CEDD-8418-4882-A9D9-91F9D1E121D0}" destId="{FD66BB52-9D2C-4CBC-B07A-BE8C898F712E}" srcOrd="2" destOrd="0" presId="urn:microsoft.com/office/officeart/2005/8/layout/pList2"/>
    <dgm:cxn modelId="{348B567A-4472-408E-A8E5-74D304C53CB4}" type="presParOf" srcId="{980948CE-5883-45B9-86E0-34F762DF4CC1}" destId="{1C25F0E5-1C25-4D1F-B920-31AB6F8420F9}" srcOrd="5" destOrd="0" presId="urn:microsoft.com/office/officeart/2005/8/layout/pList2"/>
    <dgm:cxn modelId="{BA84B7F6-53AA-427F-BCB8-75DFD3FC82FA}" type="presParOf" srcId="{980948CE-5883-45B9-86E0-34F762DF4CC1}" destId="{00817521-CC1D-4E63-8D4A-6C7E373FCD45}" srcOrd="6" destOrd="0" presId="urn:microsoft.com/office/officeart/2005/8/layout/pList2"/>
    <dgm:cxn modelId="{4ED59C90-86A5-4EFD-92A0-6D6DF8768DD3}" type="presParOf" srcId="{00817521-CC1D-4E63-8D4A-6C7E373FCD45}" destId="{46437C34-AE33-411D-B62E-CD3162D1BDC6}" srcOrd="0" destOrd="0" presId="urn:microsoft.com/office/officeart/2005/8/layout/pList2"/>
    <dgm:cxn modelId="{BBF1B67B-AA97-4639-837B-03B0410DC224}" type="presParOf" srcId="{00817521-CC1D-4E63-8D4A-6C7E373FCD45}" destId="{32F39CCB-5F19-401B-BD33-F62E4CC06F86}" srcOrd="1" destOrd="0" presId="urn:microsoft.com/office/officeart/2005/8/layout/pList2"/>
    <dgm:cxn modelId="{9CD449E9-185B-414C-A212-249CCE5BC0DA}" type="presParOf" srcId="{00817521-CC1D-4E63-8D4A-6C7E373FCD45}" destId="{C84DAA46-81FB-4449-86CB-B6ADA10FD32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301695-0581-4B84-A9A3-F3F9E8C9049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7C52D7E-7E45-4ED5-8DF5-7E426B259CF4}">
      <dgm:prSet phldrT="[Teksti]" custT="1"/>
      <dgm:spPr>
        <a:solidFill>
          <a:schemeClr val="bg1"/>
        </a:solidFill>
      </dgm:spPr>
      <dgm:t>
        <a:bodyPr/>
        <a:lstStyle/>
        <a:p>
          <a:pPr algn="l"/>
          <a:r>
            <a:rPr lang="fi-FI" sz="20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Et saa palkkaa. Työn tekeminen on vammais-palvelua. Saat työosuusrahaa.</a:t>
          </a:r>
          <a:endParaRPr lang="fi-FI" sz="2000" dirty="0">
            <a:latin typeface="+mn-lt"/>
          </a:endParaRPr>
        </a:p>
      </dgm:t>
    </dgm:pt>
    <dgm:pt modelId="{AABCD2BB-4F65-4F8D-A40B-A6F600CBBCEE}" type="parTrans" cxnId="{732582DB-F960-4AF9-A01F-425B1E0A1FC7}">
      <dgm:prSet/>
      <dgm:spPr/>
      <dgm:t>
        <a:bodyPr/>
        <a:lstStyle/>
        <a:p>
          <a:endParaRPr lang="fi-FI"/>
        </a:p>
      </dgm:t>
    </dgm:pt>
    <dgm:pt modelId="{6111EF3E-8E00-4631-84E4-A82732AB7DC9}" type="sibTrans" cxnId="{732582DB-F960-4AF9-A01F-425B1E0A1FC7}">
      <dgm:prSet/>
      <dgm:spPr/>
      <dgm:t>
        <a:bodyPr/>
        <a:lstStyle/>
        <a:p>
          <a:endParaRPr lang="fi-FI"/>
        </a:p>
      </dgm:t>
    </dgm:pt>
    <dgm:pt modelId="{64E0366E-1CDB-4C1F-A261-B08068A46CF2}">
      <dgm:prSet phldrT="[Teksti]" custT="1"/>
      <dgm:spPr>
        <a:solidFill>
          <a:schemeClr val="bg1"/>
        </a:solidFill>
      </dgm:spPr>
      <dgm:t>
        <a:bodyPr/>
        <a:lstStyle/>
        <a:p>
          <a:pPr algn="l"/>
          <a:r>
            <a:rPr lang="fi-FI" sz="2000" baseline="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Työskentelet tavallisella työpaikalla</a:t>
          </a:r>
          <a:r>
            <a:rPr lang="fi-FI" sz="2000" baseline="0" dirty="0">
              <a:solidFill>
                <a:sysClr val="windowText" lastClr="000000"/>
              </a:solidFill>
              <a:latin typeface="+mn-lt"/>
            </a:rPr>
            <a:t>.</a:t>
          </a:r>
        </a:p>
      </dgm:t>
    </dgm:pt>
    <dgm:pt modelId="{8A82BE65-4592-40B0-B75F-33DBEBBA3C60}" type="parTrans" cxnId="{85D450A5-92E2-4AC5-9F9C-774CE6E65751}">
      <dgm:prSet/>
      <dgm:spPr/>
      <dgm:t>
        <a:bodyPr/>
        <a:lstStyle/>
        <a:p>
          <a:endParaRPr lang="fi-FI"/>
        </a:p>
      </dgm:t>
    </dgm:pt>
    <dgm:pt modelId="{30451501-DCC7-4929-9B27-39949860B245}" type="sibTrans" cxnId="{85D450A5-92E2-4AC5-9F9C-774CE6E65751}">
      <dgm:prSet/>
      <dgm:spPr/>
      <dgm:t>
        <a:bodyPr/>
        <a:lstStyle/>
        <a:p>
          <a:endParaRPr lang="fi-FI"/>
        </a:p>
      </dgm:t>
    </dgm:pt>
    <dgm:pt modelId="{E0D5BAE3-BA0F-4D61-AAD2-9A48C3764C20}">
      <dgm:prSet custT="1"/>
      <dgm:spPr>
        <a:solidFill>
          <a:schemeClr val="bg1"/>
        </a:solidFill>
      </dgm:spPr>
      <dgm:t>
        <a:bodyPr/>
        <a:lstStyle/>
        <a:p>
          <a:pPr algn="l"/>
          <a:r>
            <a:rPr lang="fi-FI" sz="20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Teet työtä.</a:t>
          </a:r>
          <a:r>
            <a:rPr lang="fi-FI" sz="2000" dirty="0">
              <a:latin typeface="+mn-lt"/>
            </a:rPr>
            <a:t>.</a:t>
          </a:r>
        </a:p>
      </dgm:t>
    </dgm:pt>
    <dgm:pt modelId="{A14F2096-A469-4A9A-A119-0DFC2C4CD4A5}" type="parTrans" cxnId="{43DF261C-C56B-45FD-9F51-08FA54B1DAC9}">
      <dgm:prSet/>
      <dgm:spPr/>
      <dgm:t>
        <a:bodyPr/>
        <a:lstStyle/>
        <a:p>
          <a:endParaRPr lang="fi-FI"/>
        </a:p>
      </dgm:t>
    </dgm:pt>
    <dgm:pt modelId="{F85A8729-AB66-4C31-BB79-05AE0ED6B470}" type="sibTrans" cxnId="{43DF261C-C56B-45FD-9F51-08FA54B1DAC9}">
      <dgm:prSet/>
      <dgm:spPr/>
      <dgm:t>
        <a:bodyPr/>
        <a:lstStyle/>
        <a:p>
          <a:endParaRPr lang="fi-FI"/>
        </a:p>
      </dgm:t>
    </dgm:pt>
    <dgm:pt modelId="{7BBCF8DF-6E90-4165-8343-DD0667F90DF9}">
      <dgm:prSet custT="1"/>
      <dgm:spPr>
        <a:solidFill>
          <a:schemeClr val="bg1"/>
        </a:solidFill>
      </dgm:spPr>
      <dgm:t>
        <a:bodyPr/>
        <a:lstStyle/>
        <a:p>
          <a:pPr algn="l"/>
          <a:r>
            <a:rPr lang="fi-FI" sz="20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Sinulla on aikataulu, josta et päätä itse.</a:t>
          </a:r>
          <a:r>
            <a:rPr lang="fi-FI" sz="2000" dirty="0">
              <a:latin typeface="+mn-lt"/>
              <a:cs typeface="Times New Roman" panose="02020603050405020304" pitchFamily="18" charset="0"/>
            </a:rPr>
            <a:t>.</a:t>
          </a:r>
        </a:p>
      </dgm:t>
    </dgm:pt>
    <dgm:pt modelId="{0B9D0456-86FE-4A13-9C11-07241A3C5B7E}" type="parTrans" cxnId="{A346214B-D762-480A-8CB2-95A2FA346437}">
      <dgm:prSet/>
      <dgm:spPr/>
      <dgm:t>
        <a:bodyPr/>
        <a:lstStyle/>
        <a:p>
          <a:endParaRPr lang="fi-FI"/>
        </a:p>
      </dgm:t>
    </dgm:pt>
    <dgm:pt modelId="{287BE832-A385-4A06-B8E2-A0ADE9458BAD}" type="sibTrans" cxnId="{A346214B-D762-480A-8CB2-95A2FA346437}">
      <dgm:prSet/>
      <dgm:spPr/>
      <dgm:t>
        <a:bodyPr/>
        <a:lstStyle/>
        <a:p>
          <a:endParaRPr lang="fi-FI"/>
        </a:p>
      </dgm:t>
    </dgm:pt>
    <dgm:pt modelId="{C1BC96FD-FEC5-460B-B739-86D94C264D37}" type="pres">
      <dgm:prSet presAssocID="{7E301695-0581-4B84-A9A3-F3F9E8C9049F}" presName="Name0" presStyleCnt="0">
        <dgm:presLayoutVars>
          <dgm:dir/>
          <dgm:resizeHandles val="exact"/>
        </dgm:presLayoutVars>
      </dgm:prSet>
      <dgm:spPr/>
    </dgm:pt>
    <dgm:pt modelId="{75B38A24-4BE7-44E9-A955-A542B3E51AEB}" type="pres">
      <dgm:prSet presAssocID="{7E301695-0581-4B84-A9A3-F3F9E8C9049F}" presName="bkgdShp" presStyleLbl="alignAccFollowNode1" presStyleIdx="0" presStyleCnt="1"/>
      <dgm:spPr>
        <a:solidFill>
          <a:schemeClr val="bg1">
            <a:alpha val="90000"/>
          </a:schemeClr>
        </a:solidFill>
        <a:ln>
          <a:noFill/>
        </a:ln>
      </dgm:spPr>
    </dgm:pt>
    <dgm:pt modelId="{980948CE-5883-45B9-86E0-34F762DF4CC1}" type="pres">
      <dgm:prSet presAssocID="{7E301695-0581-4B84-A9A3-F3F9E8C9049F}" presName="linComp" presStyleCnt="0"/>
      <dgm:spPr/>
    </dgm:pt>
    <dgm:pt modelId="{1F11EFF8-9B71-4E1A-9C72-843784C2B837}" type="pres">
      <dgm:prSet presAssocID="{A7C52D7E-7E45-4ED5-8DF5-7E426B259CF4}" presName="compNode" presStyleCnt="0"/>
      <dgm:spPr/>
    </dgm:pt>
    <dgm:pt modelId="{77EF26AE-7B0B-4BEC-91CF-DF7F09CC6277}" type="pres">
      <dgm:prSet presAssocID="{A7C52D7E-7E45-4ED5-8DF5-7E426B259CF4}" presName="node" presStyleLbl="node1" presStyleIdx="0" presStyleCnt="4" custScaleX="188519" custScaleY="61581" custLinFactNeighborX="847" custLinFactNeighborY="-32441">
        <dgm:presLayoutVars>
          <dgm:bulletEnabled val="1"/>
        </dgm:presLayoutVars>
      </dgm:prSet>
      <dgm:spPr>
        <a:prstGeom prst="roundRect">
          <a:avLst/>
        </a:prstGeom>
      </dgm:spPr>
    </dgm:pt>
    <dgm:pt modelId="{0EDB01BF-210A-41E9-957E-F3351DE70E20}" type="pres">
      <dgm:prSet presAssocID="{A7C52D7E-7E45-4ED5-8DF5-7E426B259CF4}" presName="invisiNode" presStyleLbl="node1" presStyleIdx="0" presStyleCnt="4"/>
      <dgm:spPr/>
    </dgm:pt>
    <dgm:pt modelId="{C7A644D4-9A28-4B75-9FB3-FEEB7870B1FE}" type="pres">
      <dgm:prSet presAssocID="{A7C52D7E-7E45-4ED5-8DF5-7E426B259CF4}" presName="imagNode" presStyleLbl="fgImgPlace1" presStyleIdx="0" presStyleCnt="4" custLinFactNeighborX="-14702" custLinFactNeighborY="-11590"/>
      <dgm:spPr>
        <a:blipFill rotWithShape="1">
          <a:blip xmlns:r="http://schemas.openxmlformats.org/officeDocument/2006/relationships" r:embed="rId1" cstate="print"/>
          <a:srcRect/>
          <a:stretch>
            <a:fillRect t="-3000" b="-3000"/>
          </a:stretch>
        </a:blipFill>
      </dgm:spPr>
    </dgm:pt>
    <dgm:pt modelId="{C11F9157-069C-468C-8AEA-22C18B10450D}" type="pres">
      <dgm:prSet presAssocID="{6111EF3E-8E00-4631-84E4-A82732AB7DC9}" presName="sibTrans" presStyleLbl="sibTrans2D1" presStyleIdx="0" presStyleCnt="0"/>
      <dgm:spPr/>
    </dgm:pt>
    <dgm:pt modelId="{97969FEE-C32D-43E0-AFE9-DB9E8453EB39}" type="pres">
      <dgm:prSet presAssocID="{64E0366E-1CDB-4C1F-A261-B08068A46CF2}" presName="compNode" presStyleCnt="0"/>
      <dgm:spPr/>
    </dgm:pt>
    <dgm:pt modelId="{63B81FBB-FA3A-4B18-9B3B-71442555A07F}" type="pres">
      <dgm:prSet presAssocID="{64E0366E-1CDB-4C1F-A261-B08068A46CF2}" presName="node" presStyleLbl="node1" presStyleIdx="1" presStyleCnt="4" custScaleX="158224" custScaleY="57313" custLinFactNeighborX="-882" custLinFactNeighborY="-33195">
        <dgm:presLayoutVars>
          <dgm:bulletEnabled val="1"/>
        </dgm:presLayoutVars>
      </dgm:prSet>
      <dgm:spPr>
        <a:prstGeom prst="roundRect">
          <a:avLst/>
        </a:prstGeom>
      </dgm:spPr>
    </dgm:pt>
    <dgm:pt modelId="{3125BB27-9040-480B-B9BA-2B171FB69B95}" type="pres">
      <dgm:prSet presAssocID="{64E0366E-1CDB-4C1F-A261-B08068A46CF2}" presName="invisiNode" presStyleLbl="node1" presStyleIdx="1" presStyleCnt="4"/>
      <dgm:spPr/>
    </dgm:pt>
    <dgm:pt modelId="{A103C226-54B2-4BF9-B90F-B645B5A82D44}" type="pres">
      <dgm:prSet presAssocID="{64E0366E-1CDB-4C1F-A261-B08068A46CF2}" presName="imagNode" presStyleLbl="fgImgPlace1" presStyleIdx="1" presStyleCnt="4" custLinFactNeighborX="-14591" custLinFactNeighborY="-13369"/>
      <dgm:spPr>
        <a:blipFill rotWithShape="1">
          <a:blip xmlns:r="http://schemas.openxmlformats.org/officeDocument/2006/relationships" r:embed="rId2" cstate="print"/>
          <a:srcRect/>
          <a:stretch>
            <a:fillRect l="-3000" r="-3000"/>
          </a:stretch>
        </a:blipFill>
      </dgm:spPr>
    </dgm:pt>
    <dgm:pt modelId="{762B0130-B6B3-4CDC-ABFD-BDD77114452E}" type="pres">
      <dgm:prSet presAssocID="{30451501-DCC7-4929-9B27-39949860B245}" presName="sibTrans" presStyleLbl="sibTrans2D1" presStyleIdx="0" presStyleCnt="0"/>
      <dgm:spPr/>
    </dgm:pt>
    <dgm:pt modelId="{5940CEDD-8418-4882-A9D9-91F9D1E121D0}" type="pres">
      <dgm:prSet presAssocID="{E0D5BAE3-BA0F-4D61-AAD2-9A48C3764C20}" presName="compNode" presStyleCnt="0"/>
      <dgm:spPr/>
    </dgm:pt>
    <dgm:pt modelId="{B3E39612-2CE8-4FB0-A2E3-E069CC873DA6}" type="pres">
      <dgm:prSet presAssocID="{E0D5BAE3-BA0F-4D61-AAD2-9A48C3764C20}" presName="node" presStyleLbl="node1" presStyleIdx="2" presStyleCnt="4" custScaleX="99971" custScaleY="57313" custLinFactNeighborX="1763" custLinFactNeighborY="-33195">
        <dgm:presLayoutVars>
          <dgm:bulletEnabled val="1"/>
        </dgm:presLayoutVars>
      </dgm:prSet>
      <dgm:spPr>
        <a:prstGeom prst="roundRect">
          <a:avLst/>
        </a:prstGeom>
      </dgm:spPr>
    </dgm:pt>
    <dgm:pt modelId="{14D61CC3-6CF7-43DC-B74C-B77D03B04798}" type="pres">
      <dgm:prSet presAssocID="{E0D5BAE3-BA0F-4D61-AAD2-9A48C3764C20}" presName="invisiNode" presStyleLbl="node1" presStyleIdx="2" presStyleCnt="4"/>
      <dgm:spPr/>
    </dgm:pt>
    <dgm:pt modelId="{FD66BB52-9D2C-4CBC-B07A-BE8C898F712E}" type="pres">
      <dgm:prSet presAssocID="{E0D5BAE3-BA0F-4D61-AAD2-9A48C3764C20}" presName="imagNode" presStyleLbl="fgImgPlace1" presStyleIdx="2" presStyleCnt="4" custLinFactNeighborX="-882" custLinFactNeighborY="-17603"/>
      <dgm:spPr>
        <a:blipFill rotWithShape="1">
          <a:blip xmlns:r="http://schemas.openxmlformats.org/officeDocument/2006/relationships" r:embed="rId3" cstate="print"/>
          <a:srcRect/>
          <a:stretch>
            <a:fillRect l="-3000" r="-3000"/>
          </a:stretch>
        </a:blipFill>
      </dgm:spPr>
    </dgm:pt>
    <dgm:pt modelId="{1C25F0E5-1C25-4D1F-B920-31AB6F8420F9}" type="pres">
      <dgm:prSet presAssocID="{F85A8729-AB66-4C31-BB79-05AE0ED6B470}" presName="sibTrans" presStyleLbl="sibTrans2D1" presStyleIdx="0" presStyleCnt="0"/>
      <dgm:spPr/>
    </dgm:pt>
    <dgm:pt modelId="{00817521-CC1D-4E63-8D4A-6C7E373FCD45}" type="pres">
      <dgm:prSet presAssocID="{7BBCF8DF-6E90-4165-8343-DD0667F90DF9}" presName="compNode" presStyleCnt="0"/>
      <dgm:spPr/>
    </dgm:pt>
    <dgm:pt modelId="{46437C34-AE33-411D-B62E-CD3162D1BDC6}" type="pres">
      <dgm:prSet presAssocID="{7BBCF8DF-6E90-4165-8343-DD0667F90DF9}" presName="node" presStyleLbl="node1" presStyleIdx="3" presStyleCnt="4" custScaleX="146947" custScaleY="83576" custLinFactNeighborX="6624" custLinFactNeighborY="-19746">
        <dgm:presLayoutVars>
          <dgm:bulletEnabled val="1"/>
        </dgm:presLayoutVars>
      </dgm:prSet>
      <dgm:spPr>
        <a:prstGeom prst="roundRect">
          <a:avLst/>
        </a:prstGeom>
      </dgm:spPr>
    </dgm:pt>
    <dgm:pt modelId="{32F39CCB-5F19-401B-BD33-F62E4CC06F86}" type="pres">
      <dgm:prSet presAssocID="{7BBCF8DF-6E90-4165-8343-DD0667F90DF9}" presName="invisiNode" presStyleLbl="node1" presStyleIdx="3" presStyleCnt="4"/>
      <dgm:spPr/>
    </dgm:pt>
    <dgm:pt modelId="{C84DAA46-81FB-4449-86CB-B6ADA10FD32F}" type="pres">
      <dgm:prSet presAssocID="{7BBCF8DF-6E90-4165-8343-DD0667F90DF9}" presName="imagNode" presStyleLbl="fgImgPlace1" presStyleIdx="3" presStyleCnt="4" custLinFactNeighborX="2645" custLinFactNeighborY="-8341"/>
      <dgm:spPr>
        <a:blipFill rotWithShape="1">
          <a:blip xmlns:r="http://schemas.openxmlformats.org/officeDocument/2006/relationships" r:embed="rId4" cstate="print"/>
          <a:srcRect/>
          <a:stretch>
            <a:fillRect l="-3000" r="-3000"/>
          </a:stretch>
        </a:blipFill>
      </dgm:spPr>
    </dgm:pt>
  </dgm:ptLst>
  <dgm:cxnLst>
    <dgm:cxn modelId="{3D752818-142C-4F48-8A48-1D3555549390}" type="presOf" srcId="{6111EF3E-8E00-4631-84E4-A82732AB7DC9}" destId="{C11F9157-069C-468C-8AEA-22C18B10450D}" srcOrd="0" destOrd="0" presId="urn:microsoft.com/office/officeart/2005/8/layout/pList2"/>
    <dgm:cxn modelId="{2C4FFD18-9DD9-47FE-ADEC-67F877253F49}" type="presOf" srcId="{64E0366E-1CDB-4C1F-A261-B08068A46CF2}" destId="{63B81FBB-FA3A-4B18-9B3B-71442555A07F}" srcOrd="0" destOrd="0" presId="urn:microsoft.com/office/officeart/2005/8/layout/pList2"/>
    <dgm:cxn modelId="{43DF261C-C56B-45FD-9F51-08FA54B1DAC9}" srcId="{7E301695-0581-4B84-A9A3-F3F9E8C9049F}" destId="{E0D5BAE3-BA0F-4D61-AAD2-9A48C3764C20}" srcOrd="2" destOrd="0" parTransId="{A14F2096-A469-4A9A-A119-0DFC2C4CD4A5}" sibTransId="{F85A8729-AB66-4C31-BB79-05AE0ED6B470}"/>
    <dgm:cxn modelId="{46699134-CD1B-4E86-B49B-EEF0CCB64A22}" type="presOf" srcId="{7BBCF8DF-6E90-4165-8343-DD0667F90DF9}" destId="{46437C34-AE33-411D-B62E-CD3162D1BDC6}" srcOrd="0" destOrd="0" presId="urn:microsoft.com/office/officeart/2005/8/layout/pList2"/>
    <dgm:cxn modelId="{A346214B-D762-480A-8CB2-95A2FA346437}" srcId="{7E301695-0581-4B84-A9A3-F3F9E8C9049F}" destId="{7BBCF8DF-6E90-4165-8343-DD0667F90DF9}" srcOrd="3" destOrd="0" parTransId="{0B9D0456-86FE-4A13-9C11-07241A3C5B7E}" sibTransId="{287BE832-A385-4A06-B8E2-A0ADE9458BAD}"/>
    <dgm:cxn modelId="{304C816D-17D4-4503-B044-9F40A1D9D37C}" type="presOf" srcId="{A7C52D7E-7E45-4ED5-8DF5-7E426B259CF4}" destId="{77EF26AE-7B0B-4BEC-91CF-DF7F09CC6277}" srcOrd="0" destOrd="0" presId="urn:microsoft.com/office/officeart/2005/8/layout/pList2"/>
    <dgm:cxn modelId="{85D450A5-92E2-4AC5-9F9C-774CE6E65751}" srcId="{7E301695-0581-4B84-A9A3-F3F9E8C9049F}" destId="{64E0366E-1CDB-4C1F-A261-B08068A46CF2}" srcOrd="1" destOrd="0" parTransId="{8A82BE65-4592-40B0-B75F-33DBEBBA3C60}" sibTransId="{30451501-DCC7-4929-9B27-39949860B245}"/>
    <dgm:cxn modelId="{80232EA6-6ED0-4B29-90B6-9E10C59E911A}" type="presOf" srcId="{30451501-DCC7-4929-9B27-39949860B245}" destId="{762B0130-B6B3-4CDC-ABFD-BDD77114452E}" srcOrd="0" destOrd="0" presId="urn:microsoft.com/office/officeart/2005/8/layout/pList2"/>
    <dgm:cxn modelId="{E4F824B6-7DFB-4055-BA9D-4E67DEF88CED}" type="presOf" srcId="{7E301695-0581-4B84-A9A3-F3F9E8C9049F}" destId="{C1BC96FD-FEC5-460B-B739-86D94C264D37}" srcOrd="0" destOrd="0" presId="urn:microsoft.com/office/officeart/2005/8/layout/pList2"/>
    <dgm:cxn modelId="{CC03A4B9-3011-4C0A-A044-E226154C5C4F}" type="presOf" srcId="{E0D5BAE3-BA0F-4D61-AAD2-9A48C3764C20}" destId="{B3E39612-2CE8-4FB0-A2E3-E069CC873DA6}" srcOrd="0" destOrd="0" presId="urn:microsoft.com/office/officeart/2005/8/layout/pList2"/>
    <dgm:cxn modelId="{0D0751D5-84B3-4D21-89A2-8539925D4CB4}" type="presOf" srcId="{F85A8729-AB66-4C31-BB79-05AE0ED6B470}" destId="{1C25F0E5-1C25-4D1F-B920-31AB6F8420F9}" srcOrd="0" destOrd="0" presId="urn:microsoft.com/office/officeart/2005/8/layout/pList2"/>
    <dgm:cxn modelId="{732582DB-F960-4AF9-A01F-425B1E0A1FC7}" srcId="{7E301695-0581-4B84-A9A3-F3F9E8C9049F}" destId="{A7C52D7E-7E45-4ED5-8DF5-7E426B259CF4}" srcOrd="0" destOrd="0" parTransId="{AABCD2BB-4F65-4F8D-A40B-A6F600CBBCEE}" sibTransId="{6111EF3E-8E00-4631-84E4-A82732AB7DC9}"/>
    <dgm:cxn modelId="{0D6ABF1B-5655-4422-AB69-C353DAEF8218}" type="presParOf" srcId="{C1BC96FD-FEC5-460B-B739-86D94C264D37}" destId="{75B38A24-4BE7-44E9-A955-A542B3E51AEB}" srcOrd="0" destOrd="0" presId="urn:microsoft.com/office/officeart/2005/8/layout/pList2"/>
    <dgm:cxn modelId="{18C57E9E-192D-4996-8B05-365B62EF3FC7}" type="presParOf" srcId="{C1BC96FD-FEC5-460B-B739-86D94C264D37}" destId="{980948CE-5883-45B9-86E0-34F762DF4CC1}" srcOrd="1" destOrd="0" presId="urn:microsoft.com/office/officeart/2005/8/layout/pList2"/>
    <dgm:cxn modelId="{AAB8022F-7F85-451E-8844-45E481D36CBD}" type="presParOf" srcId="{980948CE-5883-45B9-86E0-34F762DF4CC1}" destId="{1F11EFF8-9B71-4E1A-9C72-843784C2B837}" srcOrd="0" destOrd="0" presId="urn:microsoft.com/office/officeart/2005/8/layout/pList2"/>
    <dgm:cxn modelId="{53CD79CC-85DC-4C27-8543-4C39EEC90A28}" type="presParOf" srcId="{1F11EFF8-9B71-4E1A-9C72-843784C2B837}" destId="{77EF26AE-7B0B-4BEC-91CF-DF7F09CC6277}" srcOrd="0" destOrd="0" presId="urn:microsoft.com/office/officeart/2005/8/layout/pList2"/>
    <dgm:cxn modelId="{027F6D76-0E2C-4357-A440-A27698D68D23}" type="presParOf" srcId="{1F11EFF8-9B71-4E1A-9C72-843784C2B837}" destId="{0EDB01BF-210A-41E9-957E-F3351DE70E20}" srcOrd="1" destOrd="0" presId="urn:microsoft.com/office/officeart/2005/8/layout/pList2"/>
    <dgm:cxn modelId="{6A227AD4-8E9B-41FE-9EAC-9F002490D0B1}" type="presParOf" srcId="{1F11EFF8-9B71-4E1A-9C72-843784C2B837}" destId="{C7A644D4-9A28-4B75-9FB3-FEEB7870B1FE}" srcOrd="2" destOrd="0" presId="urn:microsoft.com/office/officeart/2005/8/layout/pList2"/>
    <dgm:cxn modelId="{BB8F2FF5-1B64-4FB3-9421-F3376CB2544B}" type="presParOf" srcId="{980948CE-5883-45B9-86E0-34F762DF4CC1}" destId="{C11F9157-069C-468C-8AEA-22C18B10450D}" srcOrd="1" destOrd="0" presId="urn:microsoft.com/office/officeart/2005/8/layout/pList2"/>
    <dgm:cxn modelId="{1BD2ED41-8D7E-432B-AC3F-AA359FF268EF}" type="presParOf" srcId="{980948CE-5883-45B9-86E0-34F762DF4CC1}" destId="{97969FEE-C32D-43E0-AFE9-DB9E8453EB39}" srcOrd="2" destOrd="0" presId="urn:microsoft.com/office/officeart/2005/8/layout/pList2"/>
    <dgm:cxn modelId="{995B42B5-8C1A-4E2C-B26C-437FE819BBAF}" type="presParOf" srcId="{97969FEE-C32D-43E0-AFE9-DB9E8453EB39}" destId="{63B81FBB-FA3A-4B18-9B3B-71442555A07F}" srcOrd="0" destOrd="0" presId="urn:microsoft.com/office/officeart/2005/8/layout/pList2"/>
    <dgm:cxn modelId="{966DE5E5-C07A-4ACC-B88E-1AD638E3F04C}" type="presParOf" srcId="{97969FEE-C32D-43E0-AFE9-DB9E8453EB39}" destId="{3125BB27-9040-480B-B9BA-2B171FB69B95}" srcOrd="1" destOrd="0" presId="urn:microsoft.com/office/officeart/2005/8/layout/pList2"/>
    <dgm:cxn modelId="{F7A5D21C-1F39-499A-BB21-EB8F6C959612}" type="presParOf" srcId="{97969FEE-C32D-43E0-AFE9-DB9E8453EB39}" destId="{A103C226-54B2-4BF9-B90F-B645B5A82D44}" srcOrd="2" destOrd="0" presId="urn:microsoft.com/office/officeart/2005/8/layout/pList2"/>
    <dgm:cxn modelId="{BE78F00E-71F7-412D-9444-5893A51A5820}" type="presParOf" srcId="{980948CE-5883-45B9-86E0-34F762DF4CC1}" destId="{762B0130-B6B3-4CDC-ABFD-BDD77114452E}" srcOrd="3" destOrd="0" presId="urn:microsoft.com/office/officeart/2005/8/layout/pList2"/>
    <dgm:cxn modelId="{C268532A-FACF-4644-9E17-671517182803}" type="presParOf" srcId="{980948CE-5883-45B9-86E0-34F762DF4CC1}" destId="{5940CEDD-8418-4882-A9D9-91F9D1E121D0}" srcOrd="4" destOrd="0" presId="urn:microsoft.com/office/officeart/2005/8/layout/pList2"/>
    <dgm:cxn modelId="{6CD5A183-5D43-426D-ABFE-DDEEB6B76FBB}" type="presParOf" srcId="{5940CEDD-8418-4882-A9D9-91F9D1E121D0}" destId="{B3E39612-2CE8-4FB0-A2E3-E069CC873DA6}" srcOrd="0" destOrd="0" presId="urn:microsoft.com/office/officeart/2005/8/layout/pList2"/>
    <dgm:cxn modelId="{39784A9A-F177-4994-883D-C2EE81344DBC}" type="presParOf" srcId="{5940CEDD-8418-4882-A9D9-91F9D1E121D0}" destId="{14D61CC3-6CF7-43DC-B74C-B77D03B04798}" srcOrd="1" destOrd="0" presId="urn:microsoft.com/office/officeart/2005/8/layout/pList2"/>
    <dgm:cxn modelId="{25F6E59A-0C0A-400B-8C46-CE7923D4F4B3}" type="presParOf" srcId="{5940CEDD-8418-4882-A9D9-91F9D1E121D0}" destId="{FD66BB52-9D2C-4CBC-B07A-BE8C898F712E}" srcOrd="2" destOrd="0" presId="urn:microsoft.com/office/officeart/2005/8/layout/pList2"/>
    <dgm:cxn modelId="{425DCD67-EAB0-4CB8-AE29-88F46B22681D}" type="presParOf" srcId="{980948CE-5883-45B9-86E0-34F762DF4CC1}" destId="{1C25F0E5-1C25-4D1F-B920-31AB6F8420F9}" srcOrd="5" destOrd="0" presId="urn:microsoft.com/office/officeart/2005/8/layout/pList2"/>
    <dgm:cxn modelId="{77095C6C-5695-49D7-9292-FA3987D7E4F3}" type="presParOf" srcId="{980948CE-5883-45B9-86E0-34F762DF4CC1}" destId="{00817521-CC1D-4E63-8D4A-6C7E373FCD45}" srcOrd="6" destOrd="0" presId="urn:microsoft.com/office/officeart/2005/8/layout/pList2"/>
    <dgm:cxn modelId="{2C14B38A-C2C1-4328-9DAA-138F06C4FC12}" type="presParOf" srcId="{00817521-CC1D-4E63-8D4A-6C7E373FCD45}" destId="{46437C34-AE33-411D-B62E-CD3162D1BDC6}" srcOrd="0" destOrd="0" presId="urn:microsoft.com/office/officeart/2005/8/layout/pList2"/>
    <dgm:cxn modelId="{73FDBB30-47B2-4EE3-AF83-07FACDDD1DB6}" type="presParOf" srcId="{00817521-CC1D-4E63-8D4A-6C7E373FCD45}" destId="{32F39CCB-5F19-401B-BD33-F62E4CC06F86}" srcOrd="1" destOrd="0" presId="urn:microsoft.com/office/officeart/2005/8/layout/pList2"/>
    <dgm:cxn modelId="{833F37A1-8410-4321-AAFB-DE2DC7CBED90}" type="presParOf" srcId="{00817521-CC1D-4E63-8D4A-6C7E373FCD45}" destId="{C84DAA46-81FB-4449-86CB-B6ADA10FD32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301695-0581-4B84-A9A3-F3F9E8C9049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7C52D7E-7E45-4ED5-8DF5-7E426B259CF4}">
      <dgm:prSet phldrT="[Teksti]" custT="1"/>
      <dgm:spPr>
        <a:solidFill>
          <a:schemeClr val="bg1"/>
        </a:solidFill>
      </dgm:spPr>
      <dgm:t>
        <a:bodyPr/>
        <a:lstStyle/>
        <a:p>
          <a:pPr algn="l"/>
          <a:r>
            <a:rPr lang="fi-FI" sz="20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Et saa palkkaa. Työn tekeminen on vammais-palvelua. Saat työosuusrahaa.</a:t>
          </a:r>
          <a:r>
            <a:rPr lang="fi-FI" sz="2000" dirty="0">
              <a:latin typeface="+mn-lt"/>
              <a:cs typeface="Times New Roman" panose="02020603050405020304" pitchFamily="18" charset="0"/>
            </a:rPr>
            <a:t>.</a:t>
          </a:r>
        </a:p>
      </dgm:t>
    </dgm:pt>
    <dgm:pt modelId="{AABCD2BB-4F65-4F8D-A40B-A6F600CBBCEE}" type="parTrans" cxnId="{732582DB-F960-4AF9-A01F-425B1E0A1FC7}">
      <dgm:prSet/>
      <dgm:spPr/>
      <dgm:t>
        <a:bodyPr/>
        <a:lstStyle/>
        <a:p>
          <a:endParaRPr lang="fi-FI"/>
        </a:p>
      </dgm:t>
    </dgm:pt>
    <dgm:pt modelId="{6111EF3E-8E00-4631-84E4-A82732AB7DC9}" type="sibTrans" cxnId="{732582DB-F960-4AF9-A01F-425B1E0A1FC7}">
      <dgm:prSet/>
      <dgm:spPr/>
      <dgm:t>
        <a:bodyPr/>
        <a:lstStyle/>
        <a:p>
          <a:endParaRPr lang="fi-FI"/>
        </a:p>
      </dgm:t>
    </dgm:pt>
    <dgm:pt modelId="{64E0366E-1CDB-4C1F-A261-B08068A46CF2}">
      <dgm:prSet phldrT="[Teksti]" custT="1"/>
      <dgm:spPr>
        <a:solidFill>
          <a:schemeClr val="bg1"/>
        </a:solidFill>
      </dgm:spPr>
      <dgm:t>
        <a:bodyPr/>
        <a:lstStyle/>
        <a:p>
          <a:pPr algn="l"/>
          <a:r>
            <a:rPr lang="fi-FI" sz="2000" baseline="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Et työskentele tavallisessa työpaikassa vaan työkeskuksessa</a:t>
          </a:r>
          <a:r>
            <a:rPr lang="fi-FI" sz="2000" baseline="0" dirty="0">
              <a:solidFill>
                <a:sysClr val="windowText" lastClr="000000"/>
              </a:solidFill>
              <a:latin typeface="+mn-lt"/>
            </a:rPr>
            <a:t>.</a:t>
          </a:r>
          <a:r>
            <a:rPr lang="fi-FI" sz="2000" baseline="0" dirty="0">
              <a:latin typeface="+mn-lt"/>
            </a:rPr>
            <a:t>.</a:t>
          </a:r>
        </a:p>
      </dgm:t>
    </dgm:pt>
    <dgm:pt modelId="{8A82BE65-4592-40B0-B75F-33DBEBBA3C60}" type="parTrans" cxnId="{85D450A5-92E2-4AC5-9F9C-774CE6E65751}">
      <dgm:prSet/>
      <dgm:spPr/>
      <dgm:t>
        <a:bodyPr/>
        <a:lstStyle/>
        <a:p>
          <a:endParaRPr lang="fi-FI"/>
        </a:p>
      </dgm:t>
    </dgm:pt>
    <dgm:pt modelId="{30451501-DCC7-4929-9B27-39949860B245}" type="sibTrans" cxnId="{85D450A5-92E2-4AC5-9F9C-774CE6E65751}">
      <dgm:prSet/>
      <dgm:spPr/>
      <dgm:t>
        <a:bodyPr/>
        <a:lstStyle/>
        <a:p>
          <a:endParaRPr lang="fi-FI"/>
        </a:p>
      </dgm:t>
    </dgm:pt>
    <dgm:pt modelId="{E0D5BAE3-BA0F-4D61-AAD2-9A48C3764C20}">
      <dgm:prSet custT="1"/>
      <dgm:spPr>
        <a:solidFill>
          <a:schemeClr val="bg1"/>
        </a:solidFill>
      </dgm:spPr>
      <dgm:t>
        <a:bodyPr/>
        <a:lstStyle/>
        <a:p>
          <a:pPr algn="l"/>
          <a:r>
            <a:rPr lang="fi-FI" sz="20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Teet työtä</a:t>
          </a:r>
          <a:r>
            <a:rPr lang="fi-FI" sz="2000" dirty="0">
              <a:solidFill>
                <a:sysClr val="windowText" lastClr="000000"/>
              </a:solidFill>
              <a:latin typeface="+mn-lt"/>
            </a:rPr>
            <a:t>.</a:t>
          </a:r>
        </a:p>
      </dgm:t>
    </dgm:pt>
    <dgm:pt modelId="{A14F2096-A469-4A9A-A119-0DFC2C4CD4A5}" type="parTrans" cxnId="{43DF261C-C56B-45FD-9F51-08FA54B1DAC9}">
      <dgm:prSet/>
      <dgm:spPr/>
      <dgm:t>
        <a:bodyPr/>
        <a:lstStyle/>
        <a:p>
          <a:endParaRPr lang="fi-FI"/>
        </a:p>
      </dgm:t>
    </dgm:pt>
    <dgm:pt modelId="{F85A8729-AB66-4C31-BB79-05AE0ED6B470}" type="sibTrans" cxnId="{43DF261C-C56B-45FD-9F51-08FA54B1DAC9}">
      <dgm:prSet/>
      <dgm:spPr/>
      <dgm:t>
        <a:bodyPr/>
        <a:lstStyle/>
        <a:p>
          <a:endParaRPr lang="fi-FI"/>
        </a:p>
      </dgm:t>
    </dgm:pt>
    <dgm:pt modelId="{7BBCF8DF-6E90-4165-8343-DD0667F90DF9}">
      <dgm:prSet custT="1"/>
      <dgm:spPr>
        <a:solidFill>
          <a:schemeClr val="bg1"/>
        </a:solidFill>
      </dgm:spPr>
      <dgm:t>
        <a:bodyPr/>
        <a:lstStyle/>
        <a:p>
          <a:pPr algn="l"/>
          <a:r>
            <a:rPr lang="fi-FI" sz="20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Sinulla on aikataulu, josta et päätä itse.</a:t>
          </a:r>
        </a:p>
      </dgm:t>
    </dgm:pt>
    <dgm:pt modelId="{0B9D0456-86FE-4A13-9C11-07241A3C5B7E}" type="parTrans" cxnId="{A346214B-D762-480A-8CB2-95A2FA346437}">
      <dgm:prSet/>
      <dgm:spPr/>
      <dgm:t>
        <a:bodyPr/>
        <a:lstStyle/>
        <a:p>
          <a:endParaRPr lang="fi-FI"/>
        </a:p>
      </dgm:t>
    </dgm:pt>
    <dgm:pt modelId="{287BE832-A385-4A06-B8E2-A0ADE9458BAD}" type="sibTrans" cxnId="{A346214B-D762-480A-8CB2-95A2FA346437}">
      <dgm:prSet/>
      <dgm:spPr/>
      <dgm:t>
        <a:bodyPr/>
        <a:lstStyle/>
        <a:p>
          <a:endParaRPr lang="fi-FI"/>
        </a:p>
      </dgm:t>
    </dgm:pt>
    <dgm:pt modelId="{C1BC96FD-FEC5-460B-B739-86D94C264D37}" type="pres">
      <dgm:prSet presAssocID="{7E301695-0581-4B84-A9A3-F3F9E8C9049F}" presName="Name0" presStyleCnt="0">
        <dgm:presLayoutVars>
          <dgm:dir/>
          <dgm:resizeHandles val="exact"/>
        </dgm:presLayoutVars>
      </dgm:prSet>
      <dgm:spPr/>
    </dgm:pt>
    <dgm:pt modelId="{75B38A24-4BE7-44E9-A955-A542B3E51AEB}" type="pres">
      <dgm:prSet presAssocID="{7E301695-0581-4B84-A9A3-F3F9E8C9049F}" presName="bkgdShp" presStyleLbl="alignAccFollowNode1" presStyleIdx="0" presStyleCnt="1"/>
      <dgm:spPr>
        <a:solidFill>
          <a:schemeClr val="bg1">
            <a:alpha val="90000"/>
          </a:schemeClr>
        </a:solidFill>
        <a:ln>
          <a:noFill/>
        </a:ln>
      </dgm:spPr>
    </dgm:pt>
    <dgm:pt modelId="{980948CE-5883-45B9-86E0-34F762DF4CC1}" type="pres">
      <dgm:prSet presAssocID="{7E301695-0581-4B84-A9A3-F3F9E8C9049F}" presName="linComp" presStyleCnt="0"/>
      <dgm:spPr/>
    </dgm:pt>
    <dgm:pt modelId="{1F11EFF8-9B71-4E1A-9C72-843784C2B837}" type="pres">
      <dgm:prSet presAssocID="{A7C52D7E-7E45-4ED5-8DF5-7E426B259CF4}" presName="compNode" presStyleCnt="0"/>
      <dgm:spPr/>
    </dgm:pt>
    <dgm:pt modelId="{77EF26AE-7B0B-4BEC-91CF-DF7F09CC6277}" type="pres">
      <dgm:prSet presAssocID="{A7C52D7E-7E45-4ED5-8DF5-7E426B259CF4}" presName="node" presStyleLbl="node1" presStyleIdx="0" presStyleCnt="4" custScaleX="206028" custScaleY="57313" custLinFactNeighborX="847" custLinFactNeighborY="-32441">
        <dgm:presLayoutVars>
          <dgm:bulletEnabled val="1"/>
        </dgm:presLayoutVars>
      </dgm:prSet>
      <dgm:spPr>
        <a:prstGeom prst="roundRect">
          <a:avLst/>
        </a:prstGeom>
      </dgm:spPr>
    </dgm:pt>
    <dgm:pt modelId="{0EDB01BF-210A-41E9-957E-F3351DE70E20}" type="pres">
      <dgm:prSet presAssocID="{A7C52D7E-7E45-4ED5-8DF5-7E426B259CF4}" presName="invisiNode" presStyleLbl="node1" presStyleIdx="0" presStyleCnt="4"/>
      <dgm:spPr/>
    </dgm:pt>
    <dgm:pt modelId="{C7A644D4-9A28-4B75-9FB3-FEEB7870B1FE}" type="pres">
      <dgm:prSet presAssocID="{A7C52D7E-7E45-4ED5-8DF5-7E426B259CF4}" presName="imagNode" presStyleLbl="fgImgPlace1" presStyleIdx="0" presStyleCnt="4" custLinFactNeighborX="-15271" custLinFactNeighborY="-18186"/>
      <dgm:spPr>
        <a:blipFill rotWithShape="1">
          <a:blip xmlns:r="http://schemas.openxmlformats.org/officeDocument/2006/relationships" r:embed="rId1" cstate="print"/>
          <a:srcRect/>
          <a:stretch>
            <a:fillRect t="-3000" b="-3000"/>
          </a:stretch>
        </a:blipFill>
      </dgm:spPr>
    </dgm:pt>
    <dgm:pt modelId="{C11F9157-069C-468C-8AEA-22C18B10450D}" type="pres">
      <dgm:prSet presAssocID="{6111EF3E-8E00-4631-84E4-A82732AB7DC9}" presName="sibTrans" presStyleLbl="sibTrans2D1" presStyleIdx="0" presStyleCnt="0"/>
      <dgm:spPr/>
    </dgm:pt>
    <dgm:pt modelId="{97969FEE-C32D-43E0-AFE9-DB9E8453EB39}" type="pres">
      <dgm:prSet presAssocID="{64E0366E-1CDB-4C1F-A261-B08068A46CF2}" presName="compNode" presStyleCnt="0"/>
      <dgm:spPr/>
    </dgm:pt>
    <dgm:pt modelId="{63B81FBB-FA3A-4B18-9B3B-71442555A07F}" type="pres">
      <dgm:prSet presAssocID="{64E0366E-1CDB-4C1F-A261-B08068A46CF2}" presName="node" presStyleLbl="node1" presStyleIdx="1" presStyleCnt="4" custScaleX="231995" custScaleY="57313" custLinFactNeighborX="-882" custLinFactNeighborY="-33195">
        <dgm:presLayoutVars>
          <dgm:bulletEnabled val="1"/>
        </dgm:presLayoutVars>
      </dgm:prSet>
      <dgm:spPr>
        <a:prstGeom prst="roundRect">
          <a:avLst/>
        </a:prstGeom>
      </dgm:spPr>
    </dgm:pt>
    <dgm:pt modelId="{3125BB27-9040-480B-B9BA-2B171FB69B95}" type="pres">
      <dgm:prSet presAssocID="{64E0366E-1CDB-4C1F-A261-B08068A46CF2}" presName="invisiNode" presStyleLbl="node1" presStyleIdx="1" presStyleCnt="4"/>
      <dgm:spPr/>
    </dgm:pt>
    <dgm:pt modelId="{A103C226-54B2-4BF9-B90F-B645B5A82D44}" type="pres">
      <dgm:prSet presAssocID="{64E0366E-1CDB-4C1F-A261-B08068A46CF2}" presName="imagNode" presStyleLbl="fgImgPlace1" presStyleIdx="1" presStyleCnt="4" custLinFactNeighborX="-29297" custLinFactNeighborY="-18186"/>
      <dgm:spPr>
        <a:blipFill rotWithShape="1">
          <a:blip xmlns:r="http://schemas.openxmlformats.org/officeDocument/2006/relationships" r:embed="rId2" cstate="print"/>
          <a:srcRect/>
          <a:stretch>
            <a:fillRect t="-3000" b="-3000"/>
          </a:stretch>
        </a:blipFill>
      </dgm:spPr>
    </dgm:pt>
    <dgm:pt modelId="{762B0130-B6B3-4CDC-ABFD-BDD77114452E}" type="pres">
      <dgm:prSet presAssocID="{30451501-DCC7-4929-9B27-39949860B245}" presName="sibTrans" presStyleLbl="sibTrans2D1" presStyleIdx="0" presStyleCnt="0"/>
      <dgm:spPr/>
    </dgm:pt>
    <dgm:pt modelId="{5940CEDD-8418-4882-A9D9-91F9D1E121D0}" type="pres">
      <dgm:prSet presAssocID="{E0D5BAE3-BA0F-4D61-AAD2-9A48C3764C20}" presName="compNode" presStyleCnt="0"/>
      <dgm:spPr/>
    </dgm:pt>
    <dgm:pt modelId="{B3E39612-2CE8-4FB0-A2E3-E069CC873DA6}" type="pres">
      <dgm:prSet presAssocID="{E0D5BAE3-BA0F-4D61-AAD2-9A48C3764C20}" presName="node" presStyleLbl="node1" presStyleIdx="2" presStyleCnt="4" custScaleX="99971" custScaleY="57313" custLinFactNeighborX="1763" custLinFactNeighborY="-33195">
        <dgm:presLayoutVars>
          <dgm:bulletEnabled val="1"/>
        </dgm:presLayoutVars>
      </dgm:prSet>
      <dgm:spPr>
        <a:prstGeom prst="roundRect">
          <a:avLst/>
        </a:prstGeom>
      </dgm:spPr>
    </dgm:pt>
    <dgm:pt modelId="{14D61CC3-6CF7-43DC-B74C-B77D03B04798}" type="pres">
      <dgm:prSet presAssocID="{E0D5BAE3-BA0F-4D61-AAD2-9A48C3764C20}" presName="invisiNode" presStyleLbl="node1" presStyleIdx="2" presStyleCnt="4"/>
      <dgm:spPr/>
    </dgm:pt>
    <dgm:pt modelId="{FD66BB52-9D2C-4CBC-B07A-BE8C898F712E}" type="pres">
      <dgm:prSet presAssocID="{E0D5BAE3-BA0F-4D61-AAD2-9A48C3764C20}" presName="imagNode" presStyleLbl="fgImgPlace1" presStyleIdx="2" presStyleCnt="4" custLinFactNeighborX="-9842" custLinFactNeighborY="-13365"/>
      <dgm:spPr>
        <a:blipFill rotWithShape="1">
          <a:blip xmlns:r="http://schemas.openxmlformats.org/officeDocument/2006/relationships" r:embed="rId3" cstate="print"/>
          <a:srcRect/>
          <a:stretch>
            <a:fillRect l="-3000" r="-3000"/>
          </a:stretch>
        </a:blipFill>
      </dgm:spPr>
    </dgm:pt>
    <dgm:pt modelId="{1C25F0E5-1C25-4D1F-B920-31AB6F8420F9}" type="pres">
      <dgm:prSet presAssocID="{F85A8729-AB66-4C31-BB79-05AE0ED6B470}" presName="sibTrans" presStyleLbl="sibTrans2D1" presStyleIdx="0" presStyleCnt="0"/>
      <dgm:spPr/>
    </dgm:pt>
    <dgm:pt modelId="{00817521-CC1D-4E63-8D4A-6C7E373FCD45}" type="pres">
      <dgm:prSet presAssocID="{7BBCF8DF-6E90-4165-8343-DD0667F90DF9}" presName="compNode" presStyleCnt="0"/>
      <dgm:spPr/>
    </dgm:pt>
    <dgm:pt modelId="{46437C34-AE33-411D-B62E-CD3162D1BDC6}" type="pres">
      <dgm:prSet presAssocID="{7BBCF8DF-6E90-4165-8343-DD0667F90DF9}" presName="node" presStyleLbl="node1" presStyleIdx="3" presStyleCnt="4" custScaleX="164645" custScaleY="83595" custLinFactNeighborX="2645" custLinFactNeighborY="-19743">
        <dgm:presLayoutVars>
          <dgm:bulletEnabled val="1"/>
        </dgm:presLayoutVars>
      </dgm:prSet>
      <dgm:spPr>
        <a:prstGeom prst="roundRect">
          <a:avLst/>
        </a:prstGeom>
      </dgm:spPr>
    </dgm:pt>
    <dgm:pt modelId="{32F39CCB-5F19-401B-BD33-F62E4CC06F86}" type="pres">
      <dgm:prSet presAssocID="{7BBCF8DF-6E90-4165-8343-DD0667F90DF9}" presName="invisiNode" presStyleLbl="node1" presStyleIdx="3" presStyleCnt="4"/>
      <dgm:spPr/>
    </dgm:pt>
    <dgm:pt modelId="{C84DAA46-81FB-4449-86CB-B6ADA10FD32F}" type="pres">
      <dgm:prSet presAssocID="{7BBCF8DF-6E90-4165-8343-DD0667F90DF9}" presName="imagNode" presStyleLbl="fgImgPlace1" presStyleIdx="3" presStyleCnt="4" custLinFactNeighborX="-2111" custLinFactNeighborY="-7235"/>
      <dgm:spPr>
        <a:blipFill rotWithShape="1">
          <a:blip xmlns:r="http://schemas.openxmlformats.org/officeDocument/2006/relationships" r:embed="rId4" cstate="print"/>
          <a:srcRect/>
          <a:stretch>
            <a:fillRect l="-3000" r="-3000"/>
          </a:stretch>
        </a:blipFill>
      </dgm:spPr>
    </dgm:pt>
  </dgm:ptLst>
  <dgm:cxnLst>
    <dgm:cxn modelId="{D5127B06-CFFC-4662-992A-A48C58AD702A}" type="presOf" srcId="{7E301695-0581-4B84-A9A3-F3F9E8C9049F}" destId="{C1BC96FD-FEC5-460B-B739-86D94C264D37}" srcOrd="0" destOrd="0" presId="urn:microsoft.com/office/officeart/2005/8/layout/pList2"/>
    <dgm:cxn modelId="{43DF261C-C56B-45FD-9F51-08FA54B1DAC9}" srcId="{7E301695-0581-4B84-A9A3-F3F9E8C9049F}" destId="{E0D5BAE3-BA0F-4D61-AAD2-9A48C3764C20}" srcOrd="2" destOrd="0" parTransId="{A14F2096-A469-4A9A-A119-0DFC2C4CD4A5}" sibTransId="{F85A8729-AB66-4C31-BB79-05AE0ED6B470}"/>
    <dgm:cxn modelId="{046FCE3E-8733-4B3C-ABC1-F59240577570}" type="presOf" srcId="{E0D5BAE3-BA0F-4D61-AAD2-9A48C3764C20}" destId="{B3E39612-2CE8-4FB0-A2E3-E069CC873DA6}" srcOrd="0" destOrd="0" presId="urn:microsoft.com/office/officeart/2005/8/layout/pList2"/>
    <dgm:cxn modelId="{A346214B-D762-480A-8CB2-95A2FA346437}" srcId="{7E301695-0581-4B84-A9A3-F3F9E8C9049F}" destId="{7BBCF8DF-6E90-4165-8343-DD0667F90DF9}" srcOrd="3" destOrd="0" parTransId="{0B9D0456-86FE-4A13-9C11-07241A3C5B7E}" sibTransId="{287BE832-A385-4A06-B8E2-A0ADE9458BAD}"/>
    <dgm:cxn modelId="{EC87438D-834F-4C0B-A4FA-46C1AF2CDC29}" type="presOf" srcId="{7BBCF8DF-6E90-4165-8343-DD0667F90DF9}" destId="{46437C34-AE33-411D-B62E-CD3162D1BDC6}" srcOrd="0" destOrd="0" presId="urn:microsoft.com/office/officeart/2005/8/layout/pList2"/>
    <dgm:cxn modelId="{9ABC5E90-F247-4604-AC9E-6D98D7B01A97}" type="presOf" srcId="{A7C52D7E-7E45-4ED5-8DF5-7E426B259CF4}" destId="{77EF26AE-7B0B-4BEC-91CF-DF7F09CC6277}" srcOrd="0" destOrd="0" presId="urn:microsoft.com/office/officeart/2005/8/layout/pList2"/>
    <dgm:cxn modelId="{42E1769C-6E88-4FCD-A1B3-3F465D63E739}" type="presOf" srcId="{6111EF3E-8E00-4631-84E4-A82732AB7DC9}" destId="{C11F9157-069C-468C-8AEA-22C18B10450D}" srcOrd="0" destOrd="0" presId="urn:microsoft.com/office/officeart/2005/8/layout/pList2"/>
    <dgm:cxn modelId="{85D450A5-92E2-4AC5-9F9C-774CE6E65751}" srcId="{7E301695-0581-4B84-A9A3-F3F9E8C9049F}" destId="{64E0366E-1CDB-4C1F-A261-B08068A46CF2}" srcOrd="1" destOrd="0" parTransId="{8A82BE65-4592-40B0-B75F-33DBEBBA3C60}" sibTransId="{30451501-DCC7-4929-9B27-39949860B245}"/>
    <dgm:cxn modelId="{FDEA8CC7-6B10-480C-A110-98F8AB00FF79}" type="presOf" srcId="{64E0366E-1CDB-4C1F-A261-B08068A46CF2}" destId="{63B81FBB-FA3A-4B18-9B3B-71442555A07F}" srcOrd="0" destOrd="0" presId="urn:microsoft.com/office/officeart/2005/8/layout/pList2"/>
    <dgm:cxn modelId="{732582DB-F960-4AF9-A01F-425B1E0A1FC7}" srcId="{7E301695-0581-4B84-A9A3-F3F9E8C9049F}" destId="{A7C52D7E-7E45-4ED5-8DF5-7E426B259CF4}" srcOrd="0" destOrd="0" parTransId="{AABCD2BB-4F65-4F8D-A40B-A6F600CBBCEE}" sibTransId="{6111EF3E-8E00-4631-84E4-A82732AB7DC9}"/>
    <dgm:cxn modelId="{DF08D0E9-C97D-4ED9-B6F3-9AAA4136EE7D}" type="presOf" srcId="{30451501-DCC7-4929-9B27-39949860B245}" destId="{762B0130-B6B3-4CDC-ABFD-BDD77114452E}" srcOrd="0" destOrd="0" presId="urn:microsoft.com/office/officeart/2005/8/layout/pList2"/>
    <dgm:cxn modelId="{CAA344F0-EC98-4FE9-A169-6D53606902FD}" type="presOf" srcId="{F85A8729-AB66-4C31-BB79-05AE0ED6B470}" destId="{1C25F0E5-1C25-4D1F-B920-31AB6F8420F9}" srcOrd="0" destOrd="0" presId="urn:microsoft.com/office/officeart/2005/8/layout/pList2"/>
    <dgm:cxn modelId="{645A67C0-9458-47E5-8F15-4EB3DE60F952}" type="presParOf" srcId="{C1BC96FD-FEC5-460B-B739-86D94C264D37}" destId="{75B38A24-4BE7-44E9-A955-A542B3E51AEB}" srcOrd="0" destOrd="0" presId="urn:microsoft.com/office/officeart/2005/8/layout/pList2"/>
    <dgm:cxn modelId="{BDB9F293-8AF7-425E-A09F-9D386B48FC23}" type="presParOf" srcId="{C1BC96FD-FEC5-460B-B739-86D94C264D37}" destId="{980948CE-5883-45B9-86E0-34F762DF4CC1}" srcOrd="1" destOrd="0" presId="urn:microsoft.com/office/officeart/2005/8/layout/pList2"/>
    <dgm:cxn modelId="{437AAAF5-DA8C-40B3-8FA2-31FA4E45A945}" type="presParOf" srcId="{980948CE-5883-45B9-86E0-34F762DF4CC1}" destId="{1F11EFF8-9B71-4E1A-9C72-843784C2B837}" srcOrd="0" destOrd="0" presId="urn:microsoft.com/office/officeart/2005/8/layout/pList2"/>
    <dgm:cxn modelId="{8A3EB369-0273-45AD-AF33-C7285EE754A3}" type="presParOf" srcId="{1F11EFF8-9B71-4E1A-9C72-843784C2B837}" destId="{77EF26AE-7B0B-4BEC-91CF-DF7F09CC6277}" srcOrd="0" destOrd="0" presId="urn:microsoft.com/office/officeart/2005/8/layout/pList2"/>
    <dgm:cxn modelId="{65A3C856-3588-4ADA-8DCE-43516A3A22F1}" type="presParOf" srcId="{1F11EFF8-9B71-4E1A-9C72-843784C2B837}" destId="{0EDB01BF-210A-41E9-957E-F3351DE70E20}" srcOrd="1" destOrd="0" presId="urn:microsoft.com/office/officeart/2005/8/layout/pList2"/>
    <dgm:cxn modelId="{81D8022C-6FE5-433A-A7F8-BF2730A7D745}" type="presParOf" srcId="{1F11EFF8-9B71-4E1A-9C72-843784C2B837}" destId="{C7A644D4-9A28-4B75-9FB3-FEEB7870B1FE}" srcOrd="2" destOrd="0" presId="urn:microsoft.com/office/officeart/2005/8/layout/pList2"/>
    <dgm:cxn modelId="{F29C6EAB-40F3-4123-9349-524E02FB3A75}" type="presParOf" srcId="{980948CE-5883-45B9-86E0-34F762DF4CC1}" destId="{C11F9157-069C-468C-8AEA-22C18B10450D}" srcOrd="1" destOrd="0" presId="urn:microsoft.com/office/officeart/2005/8/layout/pList2"/>
    <dgm:cxn modelId="{4A1BAB3C-39B9-4E2C-A906-F826E780985C}" type="presParOf" srcId="{980948CE-5883-45B9-86E0-34F762DF4CC1}" destId="{97969FEE-C32D-43E0-AFE9-DB9E8453EB39}" srcOrd="2" destOrd="0" presId="urn:microsoft.com/office/officeart/2005/8/layout/pList2"/>
    <dgm:cxn modelId="{D7AFB21B-BE72-4E4D-84BD-FE9ED819F61F}" type="presParOf" srcId="{97969FEE-C32D-43E0-AFE9-DB9E8453EB39}" destId="{63B81FBB-FA3A-4B18-9B3B-71442555A07F}" srcOrd="0" destOrd="0" presId="urn:microsoft.com/office/officeart/2005/8/layout/pList2"/>
    <dgm:cxn modelId="{FADB3974-DFA8-4281-8DBA-FBA240FFDF84}" type="presParOf" srcId="{97969FEE-C32D-43E0-AFE9-DB9E8453EB39}" destId="{3125BB27-9040-480B-B9BA-2B171FB69B95}" srcOrd="1" destOrd="0" presId="urn:microsoft.com/office/officeart/2005/8/layout/pList2"/>
    <dgm:cxn modelId="{AF67DD37-9219-478D-843F-3F5E1D642275}" type="presParOf" srcId="{97969FEE-C32D-43E0-AFE9-DB9E8453EB39}" destId="{A103C226-54B2-4BF9-B90F-B645B5A82D44}" srcOrd="2" destOrd="0" presId="urn:microsoft.com/office/officeart/2005/8/layout/pList2"/>
    <dgm:cxn modelId="{8A7B8C64-C63E-4993-A6DF-AC3652F45D5C}" type="presParOf" srcId="{980948CE-5883-45B9-86E0-34F762DF4CC1}" destId="{762B0130-B6B3-4CDC-ABFD-BDD77114452E}" srcOrd="3" destOrd="0" presId="urn:microsoft.com/office/officeart/2005/8/layout/pList2"/>
    <dgm:cxn modelId="{BE94E353-2C2A-4470-9A7D-B874FB9C647B}" type="presParOf" srcId="{980948CE-5883-45B9-86E0-34F762DF4CC1}" destId="{5940CEDD-8418-4882-A9D9-91F9D1E121D0}" srcOrd="4" destOrd="0" presId="urn:microsoft.com/office/officeart/2005/8/layout/pList2"/>
    <dgm:cxn modelId="{D88EB896-6627-4D12-98CE-CECA43EF8791}" type="presParOf" srcId="{5940CEDD-8418-4882-A9D9-91F9D1E121D0}" destId="{B3E39612-2CE8-4FB0-A2E3-E069CC873DA6}" srcOrd="0" destOrd="0" presId="urn:microsoft.com/office/officeart/2005/8/layout/pList2"/>
    <dgm:cxn modelId="{454D6BB7-85B1-4493-AA5D-A0507E56D8E0}" type="presParOf" srcId="{5940CEDD-8418-4882-A9D9-91F9D1E121D0}" destId="{14D61CC3-6CF7-43DC-B74C-B77D03B04798}" srcOrd="1" destOrd="0" presId="urn:microsoft.com/office/officeart/2005/8/layout/pList2"/>
    <dgm:cxn modelId="{0F16FEEF-9C10-4680-95BD-DFBA294A799E}" type="presParOf" srcId="{5940CEDD-8418-4882-A9D9-91F9D1E121D0}" destId="{FD66BB52-9D2C-4CBC-B07A-BE8C898F712E}" srcOrd="2" destOrd="0" presId="urn:microsoft.com/office/officeart/2005/8/layout/pList2"/>
    <dgm:cxn modelId="{3BD2A43C-A89F-4A00-9E23-85D5ED2AB2A2}" type="presParOf" srcId="{980948CE-5883-45B9-86E0-34F762DF4CC1}" destId="{1C25F0E5-1C25-4D1F-B920-31AB6F8420F9}" srcOrd="5" destOrd="0" presId="urn:microsoft.com/office/officeart/2005/8/layout/pList2"/>
    <dgm:cxn modelId="{621F1BB0-FBAD-42EF-9F8C-81FBDBE842DC}" type="presParOf" srcId="{980948CE-5883-45B9-86E0-34F762DF4CC1}" destId="{00817521-CC1D-4E63-8D4A-6C7E373FCD45}" srcOrd="6" destOrd="0" presId="urn:microsoft.com/office/officeart/2005/8/layout/pList2"/>
    <dgm:cxn modelId="{16AB9866-7123-43F5-AAF2-67E8D3EA2A4F}" type="presParOf" srcId="{00817521-CC1D-4E63-8D4A-6C7E373FCD45}" destId="{46437C34-AE33-411D-B62E-CD3162D1BDC6}" srcOrd="0" destOrd="0" presId="urn:microsoft.com/office/officeart/2005/8/layout/pList2"/>
    <dgm:cxn modelId="{D035B8AF-131B-40E8-B2E0-17EE2D56E518}" type="presParOf" srcId="{00817521-CC1D-4E63-8D4A-6C7E373FCD45}" destId="{32F39CCB-5F19-401B-BD33-F62E4CC06F86}" srcOrd="1" destOrd="0" presId="urn:microsoft.com/office/officeart/2005/8/layout/pList2"/>
    <dgm:cxn modelId="{2B50015D-F1D8-4734-85CA-CA4D23E3A8B8}" type="presParOf" srcId="{00817521-CC1D-4E63-8D4A-6C7E373FCD45}" destId="{C84DAA46-81FB-4449-86CB-B6ADA10FD32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301695-0581-4B84-A9A3-F3F9E8C9049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7C52D7E-7E45-4ED5-8DF5-7E426B259CF4}">
      <dgm:prSet phldrT="[Teksti]" custT="1"/>
      <dgm:spPr>
        <a:solidFill>
          <a:schemeClr val="bg1"/>
        </a:solidFill>
      </dgm:spPr>
      <dgm:t>
        <a:bodyPr/>
        <a:lstStyle/>
        <a:p>
          <a:pPr algn="l"/>
          <a:r>
            <a:rPr lang="fi-FI" sz="20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Et saa palkkaa etkä työosuusrahaa.</a:t>
          </a:r>
          <a:r>
            <a:rPr lang="fi-FI" sz="2000" dirty="0">
              <a:latin typeface="+mn-lt"/>
            </a:rPr>
            <a:t>.</a:t>
          </a:r>
        </a:p>
      </dgm:t>
    </dgm:pt>
    <dgm:pt modelId="{AABCD2BB-4F65-4F8D-A40B-A6F600CBBCEE}" type="parTrans" cxnId="{732582DB-F960-4AF9-A01F-425B1E0A1FC7}">
      <dgm:prSet/>
      <dgm:spPr/>
      <dgm:t>
        <a:bodyPr/>
        <a:lstStyle/>
        <a:p>
          <a:endParaRPr lang="fi-FI"/>
        </a:p>
      </dgm:t>
    </dgm:pt>
    <dgm:pt modelId="{6111EF3E-8E00-4631-84E4-A82732AB7DC9}" type="sibTrans" cxnId="{732582DB-F960-4AF9-A01F-425B1E0A1FC7}">
      <dgm:prSet/>
      <dgm:spPr/>
      <dgm:t>
        <a:bodyPr/>
        <a:lstStyle/>
        <a:p>
          <a:endParaRPr lang="fi-FI"/>
        </a:p>
      </dgm:t>
    </dgm:pt>
    <dgm:pt modelId="{64E0366E-1CDB-4C1F-A261-B08068A46CF2}">
      <dgm:prSet phldrT="[Teksti]" custT="1"/>
      <dgm:spPr>
        <a:solidFill>
          <a:schemeClr val="bg1"/>
        </a:solidFill>
      </dgm:spPr>
      <dgm:t>
        <a:bodyPr/>
        <a:lstStyle/>
        <a:p>
          <a:pPr algn="l"/>
          <a:r>
            <a:rPr lang="fi-FI" sz="2000" baseline="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Et työskentele tavallisessa työpaikassa.</a:t>
          </a:r>
          <a:endParaRPr lang="fi-FI" sz="2000" baseline="0" dirty="0">
            <a:latin typeface="+mn-lt"/>
            <a:cs typeface="Times New Roman" panose="02020603050405020304" pitchFamily="18" charset="0"/>
          </a:endParaRPr>
        </a:p>
      </dgm:t>
    </dgm:pt>
    <dgm:pt modelId="{8A82BE65-4592-40B0-B75F-33DBEBBA3C60}" type="parTrans" cxnId="{85D450A5-92E2-4AC5-9F9C-774CE6E65751}">
      <dgm:prSet/>
      <dgm:spPr/>
      <dgm:t>
        <a:bodyPr/>
        <a:lstStyle/>
        <a:p>
          <a:endParaRPr lang="fi-FI"/>
        </a:p>
      </dgm:t>
    </dgm:pt>
    <dgm:pt modelId="{30451501-DCC7-4929-9B27-39949860B245}" type="sibTrans" cxnId="{85D450A5-92E2-4AC5-9F9C-774CE6E65751}">
      <dgm:prSet/>
      <dgm:spPr/>
      <dgm:t>
        <a:bodyPr/>
        <a:lstStyle/>
        <a:p>
          <a:endParaRPr lang="fi-FI"/>
        </a:p>
      </dgm:t>
    </dgm:pt>
    <dgm:pt modelId="{E0D5BAE3-BA0F-4D61-AAD2-9A48C3764C20}">
      <dgm:prSet custT="1"/>
      <dgm:spPr>
        <a:solidFill>
          <a:schemeClr val="bg1"/>
        </a:solidFill>
      </dgm:spPr>
      <dgm:t>
        <a:bodyPr/>
        <a:lstStyle/>
        <a:p>
          <a:r>
            <a:rPr lang="fi-FI" sz="200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Et tee työtä</a:t>
          </a:r>
          <a:r>
            <a:rPr lang="fi-FI" sz="2000">
              <a:solidFill>
                <a:sysClr val="windowText" lastClr="000000"/>
              </a:solidFill>
              <a:latin typeface="+mn-lt"/>
            </a:rPr>
            <a:t>.</a:t>
          </a:r>
        </a:p>
      </dgm:t>
    </dgm:pt>
    <dgm:pt modelId="{A14F2096-A469-4A9A-A119-0DFC2C4CD4A5}" type="parTrans" cxnId="{43DF261C-C56B-45FD-9F51-08FA54B1DAC9}">
      <dgm:prSet/>
      <dgm:spPr/>
      <dgm:t>
        <a:bodyPr/>
        <a:lstStyle/>
        <a:p>
          <a:endParaRPr lang="fi-FI"/>
        </a:p>
      </dgm:t>
    </dgm:pt>
    <dgm:pt modelId="{F85A8729-AB66-4C31-BB79-05AE0ED6B470}" type="sibTrans" cxnId="{43DF261C-C56B-45FD-9F51-08FA54B1DAC9}">
      <dgm:prSet/>
      <dgm:spPr/>
      <dgm:t>
        <a:bodyPr/>
        <a:lstStyle/>
        <a:p>
          <a:endParaRPr lang="fi-FI"/>
        </a:p>
      </dgm:t>
    </dgm:pt>
    <dgm:pt modelId="{7BBCF8DF-6E90-4165-8343-DD0667F90DF9}">
      <dgm:prSet custT="1"/>
      <dgm:spPr>
        <a:solidFill>
          <a:schemeClr val="bg1"/>
        </a:solidFill>
      </dgm:spPr>
      <dgm:t>
        <a:bodyPr/>
        <a:lstStyle/>
        <a:p>
          <a:pPr algn="l"/>
          <a:r>
            <a:rPr lang="fi-FI" sz="20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Sinulla on aikataulu, josta et päätä itse.</a:t>
          </a:r>
        </a:p>
      </dgm:t>
    </dgm:pt>
    <dgm:pt modelId="{0B9D0456-86FE-4A13-9C11-07241A3C5B7E}" type="parTrans" cxnId="{A346214B-D762-480A-8CB2-95A2FA346437}">
      <dgm:prSet/>
      <dgm:spPr/>
      <dgm:t>
        <a:bodyPr/>
        <a:lstStyle/>
        <a:p>
          <a:endParaRPr lang="fi-FI"/>
        </a:p>
      </dgm:t>
    </dgm:pt>
    <dgm:pt modelId="{287BE832-A385-4A06-B8E2-A0ADE9458BAD}" type="sibTrans" cxnId="{A346214B-D762-480A-8CB2-95A2FA346437}">
      <dgm:prSet/>
      <dgm:spPr/>
      <dgm:t>
        <a:bodyPr/>
        <a:lstStyle/>
        <a:p>
          <a:endParaRPr lang="fi-FI"/>
        </a:p>
      </dgm:t>
    </dgm:pt>
    <dgm:pt modelId="{C1BC96FD-FEC5-460B-B739-86D94C264D37}" type="pres">
      <dgm:prSet presAssocID="{7E301695-0581-4B84-A9A3-F3F9E8C9049F}" presName="Name0" presStyleCnt="0">
        <dgm:presLayoutVars>
          <dgm:dir/>
          <dgm:resizeHandles val="exact"/>
        </dgm:presLayoutVars>
      </dgm:prSet>
      <dgm:spPr/>
    </dgm:pt>
    <dgm:pt modelId="{75B38A24-4BE7-44E9-A955-A542B3E51AEB}" type="pres">
      <dgm:prSet presAssocID="{7E301695-0581-4B84-A9A3-F3F9E8C9049F}" presName="bkgdShp" presStyleLbl="alignAccFollowNode1" presStyleIdx="0" presStyleCnt="1"/>
      <dgm:spPr>
        <a:solidFill>
          <a:schemeClr val="bg1">
            <a:alpha val="90000"/>
          </a:schemeClr>
        </a:solidFill>
        <a:ln>
          <a:noFill/>
        </a:ln>
      </dgm:spPr>
    </dgm:pt>
    <dgm:pt modelId="{980948CE-5883-45B9-86E0-34F762DF4CC1}" type="pres">
      <dgm:prSet presAssocID="{7E301695-0581-4B84-A9A3-F3F9E8C9049F}" presName="linComp" presStyleCnt="0"/>
      <dgm:spPr/>
    </dgm:pt>
    <dgm:pt modelId="{1F11EFF8-9B71-4E1A-9C72-843784C2B837}" type="pres">
      <dgm:prSet presAssocID="{A7C52D7E-7E45-4ED5-8DF5-7E426B259CF4}" presName="compNode" presStyleCnt="0"/>
      <dgm:spPr/>
    </dgm:pt>
    <dgm:pt modelId="{77EF26AE-7B0B-4BEC-91CF-DF7F09CC6277}" type="pres">
      <dgm:prSet presAssocID="{A7C52D7E-7E45-4ED5-8DF5-7E426B259CF4}" presName="node" presStyleLbl="node1" presStyleIdx="0" presStyleCnt="4" custScaleX="159257" custScaleY="57313" custLinFactNeighborX="847" custLinFactNeighborY="-32441">
        <dgm:presLayoutVars>
          <dgm:bulletEnabled val="1"/>
        </dgm:presLayoutVars>
      </dgm:prSet>
      <dgm:spPr>
        <a:prstGeom prst="roundRect">
          <a:avLst/>
        </a:prstGeom>
      </dgm:spPr>
    </dgm:pt>
    <dgm:pt modelId="{0EDB01BF-210A-41E9-957E-F3351DE70E20}" type="pres">
      <dgm:prSet presAssocID="{A7C52D7E-7E45-4ED5-8DF5-7E426B259CF4}" presName="invisiNode" presStyleLbl="node1" presStyleIdx="0" presStyleCnt="4"/>
      <dgm:spPr/>
    </dgm:pt>
    <dgm:pt modelId="{C7A644D4-9A28-4B75-9FB3-FEEB7870B1FE}" type="pres">
      <dgm:prSet presAssocID="{A7C52D7E-7E45-4ED5-8DF5-7E426B259CF4}" presName="imagNode" presStyleLbl="fgImgPlace1" presStyleIdx="0" presStyleCnt="4" custLinFactNeighborX="-15881" custLinFactNeighborY="-18186"/>
      <dgm:spPr>
        <a:blipFill rotWithShape="1">
          <a:blip xmlns:r="http://schemas.openxmlformats.org/officeDocument/2006/relationships" r:embed="rId1" cstate="print"/>
          <a:srcRect/>
          <a:stretch>
            <a:fillRect t="-3000" b="-3000"/>
          </a:stretch>
        </a:blipFill>
      </dgm:spPr>
    </dgm:pt>
    <dgm:pt modelId="{C11F9157-069C-468C-8AEA-22C18B10450D}" type="pres">
      <dgm:prSet presAssocID="{6111EF3E-8E00-4631-84E4-A82732AB7DC9}" presName="sibTrans" presStyleLbl="sibTrans2D1" presStyleIdx="0" presStyleCnt="0"/>
      <dgm:spPr/>
    </dgm:pt>
    <dgm:pt modelId="{97969FEE-C32D-43E0-AFE9-DB9E8453EB39}" type="pres">
      <dgm:prSet presAssocID="{64E0366E-1CDB-4C1F-A261-B08068A46CF2}" presName="compNode" presStyleCnt="0"/>
      <dgm:spPr/>
    </dgm:pt>
    <dgm:pt modelId="{63B81FBB-FA3A-4B18-9B3B-71442555A07F}" type="pres">
      <dgm:prSet presAssocID="{64E0366E-1CDB-4C1F-A261-B08068A46CF2}" presName="node" presStyleLbl="node1" presStyleIdx="1" presStyleCnt="4" custScaleX="140117" custScaleY="57313" custLinFactNeighborX="-882" custLinFactNeighborY="-33195">
        <dgm:presLayoutVars>
          <dgm:bulletEnabled val="1"/>
        </dgm:presLayoutVars>
      </dgm:prSet>
      <dgm:spPr>
        <a:prstGeom prst="roundRect">
          <a:avLst/>
        </a:prstGeom>
      </dgm:spPr>
    </dgm:pt>
    <dgm:pt modelId="{3125BB27-9040-480B-B9BA-2B171FB69B95}" type="pres">
      <dgm:prSet presAssocID="{64E0366E-1CDB-4C1F-A261-B08068A46CF2}" presName="invisiNode" presStyleLbl="node1" presStyleIdx="1" presStyleCnt="4"/>
      <dgm:spPr/>
    </dgm:pt>
    <dgm:pt modelId="{A103C226-54B2-4BF9-B90F-B645B5A82D44}" type="pres">
      <dgm:prSet presAssocID="{64E0366E-1CDB-4C1F-A261-B08068A46CF2}" presName="imagNode" presStyleLbl="fgImgPlace1" presStyleIdx="1" presStyleCnt="4" custLinFactNeighborX="-17343" custLinFactNeighborY="-18186"/>
      <dgm:spPr>
        <a:blipFill rotWithShape="1">
          <a:blip xmlns:r="http://schemas.openxmlformats.org/officeDocument/2006/relationships" r:embed="rId2" cstate="print"/>
          <a:srcRect/>
          <a:stretch>
            <a:fillRect t="-3000" b="-3000"/>
          </a:stretch>
        </a:blipFill>
      </dgm:spPr>
    </dgm:pt>
    <dgm:pt modelId="{762B0130-B6B3-4CDC-ABFD-BDD77114452E}" type="pres">
      <dgm:prSet presAssocID="{30451501-DCC7-4929-9B27-39949860B245}" presName="sibTrans" presStyleLbl="sibTrans2D1" presStyleIdx="0" presStyleCnt="0"/>
      <dgm:spPr/>
    </dgm:pt>
    <dgm:pt modelId="{5940CEDD-8418-4882-A9D9-91F9D1E121D0}" type="pres">
      <dgm:prSet presAssocID="{E0D5BAE3-BA0F-4D61-AAD2-9A48C3764C20}" presName="compNode" presStyleCnt="0"/>
      <dgm:spPr/>
    </dgm:pt>
    <dgm:pt modelId="{B3E39612-2CE8-4FB0-A2E3-E069CC873DA6}" type="pres">
      <dgm:prSet presAssocID="{E0D5BAE3-BA0F-4D61-AAD2-9A48C3764C20}" presName="node" presStyleLbl="node1" presStyleIdx="2" presStyleCnt="4" custScaleX="99971" custScaleY="57313" custLinFactNeighborX="1763" custLinFactNeighborY="-33195">
        <dgm:presLayoutVars>
          <dgm:bulletEnabled val="1"/>
        </dgm:presLayoutVars>
      </dgm:prSet>
      <dgm:spPr>
        <a:prstGeom prst="roundRect">
          <a:avLst/>
        </a:prstGeom>
      </dgm:spPr>
    </dgm:pt>
    <dgm:pt modelId="{14D61CC3-6CF7-43DC-B74C-B77D03B04798}" type="pres">
      <dgm:prSet presAssocID="{E0D5BAE3-BA0F-4D61-AAD2-9A48C3764C20}" presName="invisiNode" presStyleLbl="node1" presStyleIdx="2" presStyleCnt="4"/>
      <dgm:spPr/>
    </dgm:pt>
    <dgm:pt modelId="{FD66BB52-9D2C-4CBC-B07A-BE8C898F712E}" type="pres">
      <dgm:prSet presAssocID="{E0D5BAE3-BA0F-4D61-AAD2-9A48C3764C20}" presName="imagNode" presStyleLbl="fgImgPlace1" presStyleIdx="2" presStyleCnt="4" custLinFactNeighborX="-882" custLinFactNeighborY="-17603"/>
      <dgm:spPr>
        <a:blipFill rotWithShape="1">
          <a:blip xmlns:r="http://schemas.openxmlformats.org/officeDocument/2006/relationships" r:embed="rId3" cstate="print"/>
          <a:srcRect/>
          <a:stretch>
            <a:fillRect t="-3000" b="-3000"/>
          </a:stretch>
        </a:blipFill>
      </dgm:spPr>
    </dgm:pt>
    <dgm:pt modelId="{1C25F0E5-1C25-4D1F-B920-31AB6F8420F9}" type="pres">
      <dgm:prSet presAssocID="{F85A8729-AB66-4C31-BB79-05AE0ED6B470}" presName="sibTrans" presStyleLbl="sibTrans2D1" presStyleIdx="0" presStyleCnt="0"/>
      <dgm:spPr/>
    </dgm:pt>
    <dgm:pt modelId="{00817521-CC1D-4E63-8D4A-6C7E373FCD45}" type="pres">
      <dgm:prSet presAssocID="{7BBCF8DF-6E90-4165-8343-DD0667F90DF9}" presName="compNode" presStyleCnt="0"/>
      <dgm:spPr/>
    </dgm:pt>
    <dgm:pt modelId="{46437C34-AE33-411D-B62E-CD3162D1BDC6}" type="pres">
      <dgm:prSet presAssocID="{7BBCF8DF-6E90-4165-8343-DD0667F90DF9}" presName="node" presStyleLbl="node1" presStyleIdx="3" presStyleCnt="4" custScaleX="118733" custScaleY="83595" custLinFactNeighborX="3640" custLinFactNeighborY="-14939">
        <dgm:presLayoutVars>
          <dgm:bulletEnabled val="1"/>
        </dgm:presLayoutVars>
      </dgm:prSet>
      <dgm:spPr>
        <a:prstGeom prst="roundRect">
          <a:avLst/>
        </a:prstGeom>
      </dgm:spPr>
    </dgm:pt>
    <dgm:pt modelId="{32F39CCB-5F19-401B-BD33-F62E4CC06F86}" type="pres">
      <dgm:prSet presAssocID="{7BBCF8DF-6E90-4165-8343-DD0667F90DF9}" presName="invisiNode" presStyleLbl="node1" presStyleIdx="3" presStyleCnt="4"/>
      <dgm:spPr/>
    </dgm:pt>
    <dgm:pt modelId="{C84DAA46-81FB-4449-86CB-B6ADA10FD32F}" type="pres">
      <dgm:prSet presAssocID="{7BBCF8DF-6E90-4165-8343-DD0667F90DF9}" presName="imagNode" presStyleLbl="fgImgPlace1" presStyleIdx="3" presStyleCnt="4" custLinFactNeighborX="2645" custLinFactNeighborY="-9940"/>
      <dgm:spPr>
        <a:blipFill rotWithShape="1">
          <a:blip xmlns:r="http://schemas.openxmlformats.org/officeDocument/2006/relationships" r:embed="rId4" cstate="print"/>
          <a:srcRect/>
          <a:stretch>
            <a:fillRect l="-3000" r="-3000"/>
          </a:stretch>
        </a:blipFill>
      </dgm:spPr>
    </dgm:pt>
  </dgm:ptLst>
  <dgm:cxnLst>
    <dgm:cxn modelId="{CF6B5309-9B47-41A2-A7D2-3BF1C2F09BBC}" type="presOf" srcId="{7E301695-0581-4B84-A9A3-F3F9E8C9049F}" destId="{C1BC96FD-FEC5-460B-B739-86D94C264D37}" srcOrd="0" destOrd="0" presId="urn:microsoft.com/office/officeart/2005/8/layout/pList2"/>
    <dgm:cxn modelId="{43DF261C-C56B-45FD-9F51-08FA54B1DAC9}" srcId="{7E301695-0581-4B84-A9A3-F3F9E8C9049F}" destId="{E0D5BAE3-BA0F-4D61-AAD2-9A48C3764C20}" srcOrd="2" destOrd="0" parTransId="{A14F2096-A469-4A9A-A119-0DFC2C4CD4A5}" sibTransId="{F85A8729-AB66-4C31-BB79-05AE0ED6B470}"/>
    <dgm:cxn modelId="{49EE5A20-0A9D-4653-B970-7429D6D86FA9}" type="presOf" srcId="{A7C52D7E-7E45-4ED5-8DF5-7E426B259CF4}" destId="{77EF26AE-7B0B-4BEC-91CF-DF7F09CC6277}" srcOrd="0" destOrd="0" presId="urn:microsoft.com/office/officeart/2005/8/layout/pList2"/>
    <dgm:cxn modelId="{D105EB2F-99E2-471E-885D-C0FC226F4507}" type="presOf" srcId="{6111EF3E-8E00-4631-84E4-A82732AB7DC9}" destId="{C11F9157-069C-468C-8AEA-22C18B10450D}" srcOrd="0" destOrd="0" presId="urn:microsoft.com/office/officeart/2005/8/layout/pList2"/>
    <dgm:cxn modelId="{A346214B-D762-480A-8CB2-95A2FA346437}" srcId="{7E301695-0581-4B84-A9A3-F3F9E8C9049F}" destId="{7BBCF8DF-6E90-4165-8343-DD0667F90DF9}" srcOrd="3" destOrd="0" parTransId="{0B9D0456-86FE-4A13-9C11-07241A3C5B7E}" sibTransId="{287BE832-A385-4A06-B8E2-A0ADE9458BAD}"/>
    <dgm:cxn modelId="{08C44190-B3DF-4598-A4D9-797968A4D7E3}" type="presOf" srcId="{F85A8729-AB66-4C31-BB79-05AE0ED6B470}" destId="{1C25F0E5-1C25-4D1F-B920-31AB6F8420F9}" srcOrd="0" destOrd="0" presId="urn:microsoft.com/office/officeart/2005/8/layout/pList2"/>
    <dgm:cxn modelId="{9F986296-218F-4538-BAC5-6B371DB0C672}" type="presOf" srcId="{7BBCF8DF-6E90-4165-8343-DD0667F90DF9}" destId="{46437C34-AE33-411D-B62E-CD3162D1BDC6}" srcOrd="0" destOrd="0" presId="urn:microsoft.com/office/officeart/2005/8/layout/pList2"/>
    <dgm:cxn modelId="{85D450A5-92E2-4AC5-9F9C-774CE6E65751}" srcId="{7E301695-0581-4B84-A9A3-F3F9E8C9049F}" destId="{64E0366E-1CDB-4C1F-A261-B08068A46CF2}" srcOrd="1" destOrd="0" parTransId="{8A82BE65-4592-40B0-B75F-33DBEBBA3C60}" sibTransId="{30451501-DCC7-4929-9B27-39949860B245}"/>
    <dgm:cxn modelId="{B82E17B0-6C93-4DCF-93A9-D594944C9F15}" type="presOf" srcId="{30451501-DCC7-4929-9B27-39949860B245}" destId="{762B0130-B6B3-4CDC-ABFD-BDD77114452E}" srcOrd="0" destOrd="0" presId="urn:microsoft.com/office/officeart/2005/8/layout/pList2"/>
    <dgm:cxn modelId="{26848CB6-6C13-40C3-A9D3-CB742334E2B1}" type="presOf" srcId="{64E0366E-1CDB-4C1F-A261-B08068A46CF2}" destId="{63B81FBB-FA3A-4B18-9B3B-71442555A07F}" srcOrd="0" destOrd="0" presId="urn:microsoft.com/office/officeart/2005/8/layout/pList2"/>
    <dgm:cxn modelId="{3CFE77DA-5230-4753-98EC-61E42BCED71C}" type="presOf" srcId="{E0D5BAE3-BA0F-4D61-AAD2-9A48C3764C20}" destId="{B3E39612-2CE8-4FB0-A2E3-E069CC873DA6}" srcOrd="0" destOrd="0" presId="urn:microsoft.com/office/officeart/2005/8/layout/pList2"/>
    <dgm:cxn modelId="{732582DB-F960-4AF9-A01F-425B1E0A1FC7}" srcId="{7E301695-0581-4B84-A9A3-F3F9E8C9049F}" destId="{A7C52D7E-7E45-4ED5-8DF5-7E426B259CF4}" srcOrd="0" destOrd="0" parTransId="{AABCD2BB-4F65-4F8D-A40B-A6F600CBBCEE}" sibTransId="{6111EF3E-8E00-4631-84E4-A82732AB7DC9}"/>
    <dgm:cxn modelId="{B48019F1-E510-4B84-8113-DB1E19671DFE}" type="presParOf" srcId="{C1BC96FD-FEC5-460B-B739-86D94C264D37}" destId="{75B38A24-4BE7-44E9-A955-A542B3E51AEB}" srcOrd="0" destOrd="0" presId="urn:microsoft.com/office/officeart/2005/8/layout/pList2"/>
    <dgm:cxn modelId="{64D67F49-AB9F-473A-A6BC-49353E6E13CC}" type="presParOf" srcId="{C1BC96FD-FEC5-460B-B739-86D94C264D37}" destId="{980948CE-5883-45B9-86E0-34F762DF4CC1}" srcOrd="1" destOrd="0" presId="urn:microsoft.com/office/officeart/2005/8/layout/pList2"/>
    <dgm:cxn modelId="{7B49431A-F8B1-426D-9CE1-1E6D146C9B9A}" type="presParOf" srcId="{980948CE-5883-45B9-86E0-34F762DF4CC1}" destId="{1F11EFF8-9B71-4E1A-9C72-843784C2B837}" srcOrd="0" destOrd="0" presId="urn:microsoft.com/office/officeart/2005/8/layout/pList2"/>
    <dgm:cxn modelId="{54BAA082-8F57-4EB6-AEFA-81BE04B65F7B}" type="presParOf" srcId="{1F11EFF8-9B71-4E1A-9C72-843784C2B837}" destId="{77EF26AE-7B0B-4BEC-91CF-DF7F09CC6277}" srcOrd="0" destOrd="0" presId="urn:microsoft.com/office/officeart/2005/8/layout/pList2"/>
    <dgm:cxn modelId="{6066936C-8B2C-44C0-B257-277C3F82E317}" type="presParOf" srcId="{1F11EFF8-9B71-4E1A-9C72-843784C2B837}" destId="{0EDB01BF-210A-41E9-957E-F3351DE70E20}" srcOrd="1" destOrd="0" presId="urn:microsoft.com/office/officeart/2005/8/layout/pList2"/>
    <dgm:cxn modelId="{D72250D6-54AE-48E3-8EDD-B78806EB1D39}" type="presParOf" srcId="{1F11EFF8-9B71-4E1A-9C72-843784C2B837}" destId="{C7A644D4-9A28-4B75-9FB3-FEEB7870B1FE}" srcOrd="2" destOrd="0" presId="urn:microsoft.com/office/officeart/2005/8/layout/pList2"/>
    <dgm:cxn modelId="{ABBF4B4D-F662-4820-A922-6E0C71431B52}" type="presParOf" srcId="{980948CE-5883-45B9-86E0-34F762DF4CC1}" destId="{C11F9157-069C-468C-8AEA-22C18B10450D}" srcOrd="1" destOrd="0" presId="urn:microsoft.com/office/officeart/2005/8/layout/pList2"/>
    <dgm:cxn modelId="{348D9E18-11E8-4412-865F-2CD6674D47FA}" type="presParOf" srcId="{980948CE-5883-45B9-86E0-34F762DF4CC1}" destId="{97969FEE-C32D-43E0-AFE9-DB9E8453EB39}" srcOrd="2" destOrd="0" presId="urn:microsoft.com/office/officeart/2005/8/layout/pList2"/>
    <dgm:cxn modelId="{D7D6D016-52ED-49C1-91F8-94985AC4F268}" type="presParOf" srcId="{97969FEE-C32D-43E0-AFE9-DB9E8453EB39}" destId="{63B81FBB-FA3A-4B18-9B3B-71442555A07F}" srcOrd="0" destOrd="0" presId="urn:microsoft.com/office/officeart/2005/8/layout/pList2"/>
    <dgm:cxn modelId="{201B513B-93F1-4F31-8DEA-0B291E309776}" type="presParOf" srcId="{97969FEE-C32D-43E0-AFE9-DB9E8453EB39}" destId="{3125BB27-9040-480B-B9BA-2B171FB69B95}" srcOrd="1" destOrd="0" presId="urn:microsoft.com/office/officeart/2005/8/layout/pList2"/>
    <dgm:cxn modelId="{1D5E2629-8C90-465E-9939-68EDECE2346F}" type="presParOf" srcId="{97969FEE-C32D-43E0-AFE9-DB9E8453EB39}" destId="{A103C226-54B2-4BF9-B90F-B645B5A82D44}" srcOrd="2" destOrd="0" presId="urn:microsoft.com/office/officeart/2005/8/layout/pList2"/>
    <dgm:cxn modelId="{2CADB08D-AB6C-4491-BE70-193C8696DFA1}" type="presParOf" srcId="{980948CE-5883-45B9-86E0-34F762DF4CC1}" destId="{762B0130-B6B3-4CDC-ABFD-BDD77114452E}" srcOrd="3" destOrd="0" presId="urn:microsoft.com/office/officeart/2005/8/layout/pList2"/>
    <dgm:cxn modelId="{DD09744F-A95C-4E8D-8314-D58EA225EF19}" type="presParOf" srcId="{980948CE-5883-45B9-86E0-34F762DF4CC1}" destId="{5940CEDD-8418-4882-A9D9-91F9D1E121D0}" srcOrd="4" destOrd="0" presId="urn:microsoft.com/office/officeart/2005/8/layout/pList2"/>
    <dgm:cxn modelId="{91F1AFFD-B2EF-4138-B16C-C8B5D442EA49}" type="presParOf" srcId="{5940CEDD-8418-4882-A9D9-91F9D1E121D0}" destId="{B3E39612-2CE8-4FB0-A2E3-E069CC873DA6}" srcOrd="0" destOrd="0" presId="urn:microsoft.com/office/officeart/2005/8/layout/pList2"/>
    <dgm:cxn modelId="{85AFDD58-6F38-4E5E-9508-073A99BD9E6F}" type="presParOf" srcId="{5940CEDD-8418-4882-A9D9-91F9D1E121D0}" destId="{14D61CC3-6CF7-43DC-B74C-B77D03B04798}" srcOrd="1" destOrd="0" presId="urn:microsoft.com/office/officeart/2005/8/layout/pList2"/>
    <dgm:cxn modelId="{1AE94E9A-9866-41E4-863A-54C49FC37357}" type="presParOf" srcId="{5940CEDD-8418-4882-A9D9-91F9D1E121D0}" destId="{FD66BB52-9D2C-4CBC-B07A-BE8C898F712E}" srcOrd="2" destOrd="0" presId="urn:microsoft.com/office/officeart/2005/8/layout/pList2"/>
    <dgm:cxn modelId="{DACB0DC9-A00E-4A55-916C-CFC1FF759946}" type="presParOf" srcId="{980948CE-5883-45B9-86E0-34F762DF4CC1}" destId="{1C25F0E5-1C25-4D1F-B920-31AB6F8420F9}" srcOrd="5" destOrd="0" presId="urn:microsoft.com/office/officeart/2005/8/layout/pList2"/>
    <dgm:cxn modelId="{0A063BA9-757E-4C7E-B2BD-FE46DF21E758}" type="presParOf" srcId="{980948CE-5883-45B9-86E0-34F762DF4CC1}" destId="{00817521-CC1D-4E63-8D4A-6C7E373FCD45}" srcOrd="6" destOrd="0" presId="urn:microsoft.com/office/officeart/2005/8/layout/pList2"/>
    <dgm:cxn modelId="{6D66D25C-573F-4AA1-8536-6B458B37DF0B}" type="presParOf" srcId="{00817521-CC1D-4E63-8D4A-6C7E373FCD45}" destId="{46437C34-AE33-411D-B62E-CD3162D1BDC6}" srcOrd="0" destOrd="0" presId="urn:microsoft.com/office/officeart/2005/8/layout/pList2"/>
    <dgm:cxn modelId="{CBF1EDF9-6DC5-42E5-A078-5EEB4468B13C}" type="presParOf" srcId="{00817521-CC1D-4E63-8D4A-6C7E373FCD45}" destId="{32F39CCB-5F19-401B-BD33-F62E4CC06F86}" srcOrd="1" destOrd="0" presId="urn:microsoft.com/office/officeart/2005/8/layout/pList2"/>
    <dgm:cxn modelId="{31EA288B-CB64-48E9-9735-C8F5D61E752A}" type="presParOf" srcId="{00817521-CC1D-4E63-8D4A-6C7E373FCD45}" destId="{C84DAA46-81FB-4449-86CB-B6ADA10FD32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38A24-4BE7-44E9-A955-A542B3E51AEB}">
      <dsp:nvSpPr>
        <dsp:cNvPr id="0" name=""/>
        <dsp:cNvSpPr/>
      </dsp:nvSpPr>
      <dsp:spPr>
        <a:xfrm>
          <a:off x="0" y="51045"/>
          <a:ext cx="8229600" cy="2036683"/>
        </a:xfrm>
        <a:prstGeom prst="roundRect">
          <a:avLst>
            <a:gd name="adj" fmla="val 10000"/>
          </a:avLst>
        </a:prstGeom>
        <a:solidFill>
          <a:schemeClr val="bg1"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644D4-9A28-4B75-9FB3-FEEB7870B1FE}">
      <dsp:nvSpPr>
        <dsp:cNvPr id="0" name=""/>
        <dsp:cNvSpPr/>
      </dsp:nvSpPr>
      <dsp:spPr>
        <a:xfrm>
          <a:off x="264644" y="142993"/>
          <a:ext cx="1733761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/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F26AE-7B0B-4BEC-91CF-DF7F09CC6277}">
      <dsp:nvSpPr>
        <dsp:cNvPr id="0" name=""/>
        <dsp:cNvSpPr/>
      </dsp:nvSpPr>
      <dsp:spPr>
        <a:xfrm rot="10800000">
          <a:off x="265494" y="1777807"/>
          <a:ext cx="1730848" cy="208091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Saat palkkaa</a:t>
          </a:r>
          <a:r>
            <a:rPr lang="fi-FI" sz="18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Sinulla on työntekijän työsopimus</a:t>
          </a:r>
          <a:r>
            <a:rPr lang="fi-FI" sz="1800" kern="1200" dirty="0">
              <a:latin typeface="+mn-lt"/>
              <a:cs typeface="Times New Roman" panose="02020603050405020304" pitchFamily="18" charset="0"/>
            </a:rPr>
            <a:t>.</a:t>
          </a:r>
        </a:p>
      </dsp:txBody>
      <dsp:txXfrm rot="10800000">
        <a:off x="349987" y="1862300"/>
        <a:ext cx="1561862" cy="1911927"/>
      </dsp:txXfrm>
    </dsp:sp>
    <dsp:sp modelId="{A103C226-54B2-4BF9-B90F-B645B5A82D44}">
      <dsp:nvSpPr>
        <dsp:cNvPr id="0" name=""/>
        <dsp:cNvSpPr/>
      </dsp:nvSpPr>
      <dsp:spPr>
        <a:xfrm>
          <a:off x="2279058" y="161782"/>
          <a:ext cx="1733761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/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81FBB-FA3A-4B18-9B3B-71442555A07F}">
      <dsp:nvSpPr>
        <dsp:cNvPr id="0" name=""/>
        <dsp:cNvSpPr/>
      </dsp:nvSpPr>
      <dsp:spPr>
        <a:xfrm rot="10800000">
          <a:off x="2141198" y="1926467"/>
          <a:ext cx="2009481" cy="208091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Työskentelet tavallisella työpaikalla</a:t>
          </a:r>
          <a:r>
            <a:rPr lang="fi-FI" sz="2000" kern="1200" baseline="0" dirty="0">
              <a:solidFill>
                <a:sysClr val="windowText" lastClr="000000"/>
              </a:solidFill>
              <a:latin typeface="+mn-lt"/>
            </a:rPr>
            <a:t>.</a:t>
          </a:r>
        </a:p>
      </dsp:txBody>
      <dsp:txXfrm rot="10800000">
        <a:off x="2239293" y="2024562"/>
        <a:ext cx="1813291" cy="1884723"/>
      </dsp:txXfrm>
    </dsp:sp>
    <dsp:sp modelId="{FD66BB52-9D2C-4CBC-B07A-BE8C898F712E}">
      <dsp:nvSpPr>
        <dsp:cNvPr id="0" name=""/>
        <dsp:cNvSpPr/>
      </dsp:nvSpPr>
      <dsp:spPr>
        <a:xfrm>
          <a:off x="4324056" y="161782"/>
          <a:ext cx="1733761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/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39612-2CE8-4FB0-A2E3-E069CC873DA6}">
      <dsp:nvSpPr>
        <dsp:cNvPr id="0" name=""/>
        <dsp:cNvSpPr/>
      </dsp:nvSpPr>
      <dsp:spPr>
        <a:xfrm rot="10800000">
          <a:off x="4423106" y="1998208"/>
          <a:ext cx="1730848" cy="208091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Teet työtä.</a:t>
          </a:r>
          <a:r>
            <a:rPr lang="fi-FI" sz="1400" kern="1200" dirty="0">
              <a:latin typeface="+mn-lt"/>
            </a:rPr>
            <a:t>.</a:t>
          </a:r>
        </a:p>
      </dsp:txBody>
      <dsp:txXfrm rot="10800000">
        <a:off x="4507599" y="2082701"/>
        <a:ext cx="1561862" cy="1911927"/>
      </dsp:txXfrm>
    </dsp:sp>
    <dsp:sp modelId="{C84DAA46-81FB-4449-86CB-B6ADA10FD32F}">
      <dsp:nvSpPr>
        <dsp:cNvPr id="0" name=""/>
        <dsp:cNvSpPr/>
      </dsp:nvSpPr>
      <dsp:spPr>
        <a:xfrm>
          <a:off x="6292343" y="180556"/>
          <a:ext cx="1733761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print"/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37C34-AE33-411D-B62E-CD3162D1BDC6}">
      <dsp:nvSpPr>
        <dsp:cNvPr id="0" name=""/>
        <dsp:cNvSpPr/>
      </dsp:nvSpPr>
      <dsp:spPr>
        <a:xfrm rot="10800000">
          <a:off x="6293799" y="1902545"/>
          <a:ext cx="1730848" cy="208091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Sinulla on aikataulu, josta et päätä itse</a:t>
          </a:r>
          <a:r>
            <a:rPr lang="fi-FI" sz="2000" kern="1200" dirty="0">
              <a:solidFill>
                <a:sysClr val="windowText" lastClr="000000"/>
              </a:solidFill>
              <a:latin typeface="+mn-lt"/>
            </a:rPr>
            <a:t>.</a:t>
          </a:r>
        </a:p>
      </dsp:txBody>
      <dsp:txXfrm rot="10800000">
        <a:off x="6378292" y="1987038"/>
        <a:ext cx="1561862" cy="1911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38A24-4BE7-44E9-A955-A542B3E51AEB}">
      <dsp:nvSpPr>
        <dsp:cNvPr id="0" name=""/>
        <dsp:cNvSpPr/>
      </dsp:nvSpPr>
      <dsp:spPr>
        <a:xfrm>
          <a:off x="0" y="51104"/>
          <a:ext cx="8229600" cy="20366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644D4-9A28-4B75-9FB3-FEEB7870B1FE}">
      <dsp:nvSpPr>
        <dsp:cNvPr id="0" name=""/>
        <dsp:cNvSpPr/>
      </dsp:nvSpPr>
      <dsp:spPr>
        <a:xfrm>
          <a:off x="617425" y="388647"/>
          <a:ext cx="1238940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/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F26AE-7B0B-4BEC-91CF-DF7F09CC6277}">
      <dsp:nvSpPr>
        <dsp:cNvPr id="0" name=""/>
        <dsp:cNvSpPr/>
      </dsp:nvSpPr>
      <dsp:spPr>
        <a:xfrm rot="10800000">
          <a:off x="261719" y="1997508"/>
          <a:ext cx="2335638" cy="153292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Et saa palkkaa. Työn tekeminen on vammais-palvelua. Saat työosuusrahaa.</a:t>
          </a:r>
          <a:endParaRPr lang="fi-FI" sz="2000" kern="1200" dirty="0">
            <a:latin typeface="+mn-lt"/>
          </a:endParaRPr>
        </a:p>
      </dsp:txBody>
      <dsp:txXfrm rot="10800000">
        <a:off x="336550" y="2072339"/>
        <a:ext cx="2185976" cy="1383261"/>
      </dsp:txXfrm>
    </dsp:sp>
    <dsp:sp modelId="{A103C226-54B2-4BF9-B90F-B645B5A82D44}">
      <dsp:nvSpPr>
        <dsp:cNvPr id="0" name=""/>
        <dsp:cNvSpPr/>
      </dsp:nvSpPr>
      <dsp:spPr>
        <a:xfrm>
          <a:off x="2890664" y="388637"/>
          <a:ext cx="1238940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/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81FBB-FA3A-4B18-9B3B-71442555A07F}">
      <dsp:nvSpPr>
        <dsp:cNvPr id="0" name=""/>
        <dsp:cNvSpPr/>
      </dsp:nvSpPr>
      <dsp:spPr>
        <a:xfrm rot="10800000">
          <a:off x="2699830" y="2058420"/>
          <a:ext cx="1960301" cy="14266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Työskentelet tavallisella työpaikalla</a:t>
          </a:r>
          <a:r>
            <a:rPr lang="fi-FI" sz="2000" kern="1200" baseline="0" dirty="0">
              <a:solidFill>
                <a:sysClr val="windowText" lastClr="000000"/>
              </a:solidFill>
              <a:latin typeface="+mn-lt"/>
            </a:rPr>
            <a:t>.</a:t>
          </a:r>
        </a:p>
      </dsp:txBody>
      <dsp:txXfrm rot="10800000">
        <a:off x="2769475" y="2128065"/>
        <a:ext cx="1821011" cy="1287390"/>
      </dsp:txXfrm>
    </dsp:sp>
    <dsp:sp modelId="{FD66BB52-9D2C-4CBC-B07A-BE8C898F712E}">
      <dsp:nvSpPr>
        <dsp:cNvPr id="0" name=""/>
        <dsp:cNvSpPr/>
      </dsp:nvSpPr>
      <dsp:spPr>
        <a:xfrm>
          <a:off x="4784026" y="325399"/>
          <a:ext cx="1238940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/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39612-2CE8-4FB0-A2E3-E069CC873DA6}">
      <dsp:nvSpPr>
        <dsp:cNvPr id="0" name=""/>
        <dsp:cNvSpPr/>
      </dsp:nvSpPr>
      <dsp:spPr>
        <a:xfrm rot="10800000">
          <a:off x="4816975" y="2058420"/>
          <a:ext cx="1238581" cy="14266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Teet työtä.</a:t>
          </a:r>
          <a:r>
            <a:rPr lang="fi-FI" sz="2000" kern="1200" dirty="0">
              <a:latin typeface="+mn-lt"/>
            </a:rPr>
            <a:t>.</a:t>
          </a:r>
        </a:p>
      </dsp:txBody>
      <dsp:txXfrm rot="10800000">
        <a:off x="4877438" y="2118883"/>
        <a:ext cx="1117655" cy="1305754"/>
      </dsp:txXfrm>
    </dsp:sp>
    <dsp:sp modelId="{C84DAA46-81FB-4449-86CB-B6ADA10FD32F}">
      <dsp:nvSpPr>
        <dsp:cNvPr id="0" name=""/>
        <dsp:cNvSpPr/>
      </dsp:nvSpPr>
      <dsp:spPr>
        <a:xfrm>
          <a:off x="6481380" y="300294"/>
          <a:ext cx="1238940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print"/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37C34-AE33-411D-B62E-CD3162D1BDC6}">
      <dsp:nvSpPr>
        <dsp:cNvPr id="0" name=""/>
        <dsp:cNvSpPr/>
      </dsp:nvSpPr>
      <dsp:spPr>
        <a:xfrm rot="10800000">
          <a:off x="6239855" y="1902884"/>
          <a:ext cx="1820585" cy="208044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Sinulla on aikataulu, josta et päätä itse.</a:t>
          </a:r>
          <a:r>
            <a:rPr lang="fi-FI" sz="2000" kern="1200" dirty="0">
              <a:latin typeface="+mn-lt"/>
              <a:cs typeface="Times New Roman" panose="02020603050405020304" pitchFamily="18" charset="0"/>
            </a:rPr>
            <a:t>.</a:t>
          </a:r>
        </a:p>
      </dsp:txBody>
      <dsp:txXfrm rot="10800000">
        <a:off x="6328729" y="1991758"/>
        <a:ext cx="1642837" cy="1902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38A24-4BE7-44E9-A955-A542B3E51AEB}">
      <dsp:nvSpPr>
        <dsp:cNvPr id="0" name=""/>
        <dsp:cNvSpPr/>
      </dsp:nvSpPr>
      <dsp:spPr>
        <a:xfrm>
          <a:off x="0" y="51045"/>
          <a:ext cx="8229600" cy="20366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644D4-9A28-4B75-9FB3-FEEB7870B1FE}">
      <dsp:nvSpPr>
        <dsp:cNvPr id="0" name=""/>
        <dsp:cNvSpPr/>
      </dsp:nvSpPr>
      <dsp:spPr>
        <a:xfrm>
          <a:off x="645721" y="316633"/>
          <a:ext cx="1055743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/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F26AE-7B0B-4BEC-91CF-DF7F09CC6277}">
      <dsp:nvSpPr>
        <dsp:cNvPr id="0" name=""/>
        <dsp:cNvSpPr/>
      </dsp:nvSpPr>
      <dsp:spPr>
        <a:xfrm rot="10800000">
          <a:off x="256194" y="2077131"/>
          <a:ext cx="2175127" cy="14266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Et saa palkkaa. Työn tekeminen on vammais-palvelua. Saat työosuusrahaa.</a:t>
          </a:r>
          <a:r>
            <a:rPr lang="fi-FI" sz="2000" kern="1200" dirty="0">
              <a:latin typeface="+mn-lt"/>
              <a:cs typeface="Times New Roman" panose="02020603050405020304" pitchFamily="18" charset="0"/>
            </a:rPr>
            <a:t>.</a:t>
          </a:r>
        </a:p>
      </dsp:txBody>
      <dsp:txXfrm rot="10800000">
        <a:off x="325839" y="2146776"/>
        <a:ext cx="2035837" cy="1287390"/>
      </dsp:txXfrm>
    </dsp:sp>
    <dsp:sp modelId="{A103C226-54B2-4BF9-B90F-B645B5A82D44}">
      <dsp:nvSpPr>
        <dsp:cNvPr id="0" name=""/>
        <dsp:cNvSpPr/>
      </dsp:nvSpPr>
      <dsp:spPr>
        <a:xfrm>
          <a:off x="2915417" y="316633"/>
          <a:ext cx="1055743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/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81FBB-FA3A-4B18-9B3B-71442555A07F}">
      <dsp:nvSpPr>
        <dsp:cNvPr id="0" name=""/>
        <dsp:cNvSpPr/>
      </dsp:nvSpPr>
      <dsp:spPr>
        <a:xfrm rot="10800000">
          <a:off x="2518642" y="2058361"/>
          <a:ext cx="2449272" cy="14266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Et työskentele tavallisessa työpaikassa vaan työkeskuksessa</a:t>
          </a:r>
          <a:r>
            <a:rPr lang="fi-FI" sz="2000" kern="1200" baseline="0" dirty="0">
              <a:solidFill>
                <a:sysClr val="windowText" lastClr="000000"/>
              </a:solidFill>
              <a:latin typeface="+mn-lt"/>
            </a:rPr>
            <a:t>.</a:t>
          </a:r>
          <a:r>
            <a:rPr lang="fi-FI" sz="2000" kern="1200" baseline="0" dirty="0">
              <a:latin typeface="+mn-lt"/>
            </a:rPr>
            <a:t>.</a:t>
          </a:r>
        </a:p>
      </dsp:txBody>
      <dsp:txXfrm rot="10800000">
        <a:off x="2588287" y="2128006"/>
        <a:ext cx="2309982" cy="1287390"/>
      </dsp:txXfrm>
    </dsp:sp>
    <dsp:sp modelId="{FD66BB52-9D2C-4CBC-B07A-BE8C898F712E}">
      <dsp:nvSpPr>
        <dsp:cNvPr id="0" name=""/>
        <dsp:cNvSpPr/>
      </dsp:nvSpPr>
      <dsp:spPr>
        <a:xfrm>
          <a:off x="4978894" y="388637"/>
          <a:ext cx="1055743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/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39612-2CE8-4FB0-A2E3-E069CC873DA6}">
      <dsp:nvSpPr>
        <dsp:cNvPr id="0" name=""/>
        <dsp:cNvSpPr/>
      </dsp:nvSpPr>
      <dsp:spPr>
        <a:xfrm rot="10800000">
          <a:off x="5101566" y="2058361"/>
          <a:ext cx="1055437" cy="14266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Teet työtä</a:t>
          </a:r>
          <a:r>
            <a:rPr lang="fi-FI" sz="2000" kern="1200" dirty="0">
              <a:solidFill>
                <a:sysClr val="windowText" lastClr="000000"/>
              </a:solidFill>
              <a:latin typeface="+mn-lt"/>
            </a:rPr>
            <a:t>.</a:t>
          </a:r>
        </a:p>
      </dsp:txBody>
      <dsp:txXfrm rot="10800000">
        <a:off x="5153088" y="2109883"/>
        <a:ext cx="952393" cy="1323636"/>
      </dsp:txXfrm>
    </dsp:sp>
    <dsp:sp modelId="{C84DAA46-81FB-4449-86CB-B6ADA10FD32F}">
      <dsp:nvSpPr>
        <dsp:cNvPr id="0" name=""/>
        <dsp:cNvSpPr/>
      </dsp:nvSpPr>
      <dsp:spPr>
        <a:xfrm>
          <a:off x="6563074" y="316635"/>
          <a:ext cx="1055743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print"/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37C34-AE33-411D-B62E-CD3162D1BDC6}">
      <dsp:nvSpPr>
        <dsp:cNvPr id="0" name=""/>
        <dsp:cNvSpPr/>
      </dsp:nvSpPr>
      <dsp:spPr>
        <a:xfrm rot="10800000">
          <a:off x="6272043" y="1902545"/>
          <a:ext cx="1738228" cy="208091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Sinulla on aikataulu, josta et päätä itse.</a:t>
          </a:r>
        </a:p>
      </dsp:txBody>
      <dsp:txXfrm rot="10800000">
        <a:off x="6356896" y="1987398"/>
        <a:ext cx="1568522" cy="19112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38A24-4BE7-44E9-A955-A542B3E51AEB}">
      <dsp:nvSpPr>
        <dsp:cNvPr id="0" name=""/>
        <dsp:cNvSpPr/>
      </dsp:nvSpPr>
      <dsp:spPr>
        <a:xfrm>
          <a:off x="0" y="51045"/>
          <a:ext cx="8229600" cy="20366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644D4-9A28-4B75-9FB3-FEEB7870B1FE}">
      <dsp:nvSpPr>
        <dsp:cNvPr id="0" name=""/>
        <dsp:cNvSpPr/>
      </dsp:nvSpPr>
      <dsp:spPr>
        <a:xfrm>
          <a:off x="442387" y="316633"/>
          <a:ext cx="1410805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/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F26AE-7B0B-4BEC-91CF-DF7F09CC6277}">
      <dsp:nvSpPr>
        <dsp:cNvPr id="0" name=""/>
        <dsp:cNvSpPr/>
      </dsp:nvSpPr>
      <dsp:spPr>
        <a:xfrm rot="10800000">
          <a:off x="260386" y="2077131"/>
          <a:ext cx="2246806" cy="14266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Et saa palkkaa etkä työosuusrahaa.</a:t>
          </a:r>
          <a:r>
            <a:rPr lang="fi-FI" sz="2000" kern="1200" dirty="0">
              <a:latin typeface="+mn-lt"/>
            </a:rPr>
            <a:t>.</a:t>
          </a:r>
        </a:p>
      </dsp:txBody>
      <dsp:txXfrm rot="10800000">
        <a:off x="330031" y="2146776"/>
        <a:ext cx="2107516" cy="1287390"/>
      </dsp:txXfrm>
    </dsp:sp>
    <dsp:sp modelId="{A103C226-54B2-4BF9-B90F-B645B5A82D44}">
      <dsp:nvSpPr>
        <dsp:cNvPr id="0" name=""/>
        <dsp:cNvSpPr/>
      </dsp:nvSpPr>
      <dsp:spPr>
        <a:xfrm>
          <a:off x="2674635" y="316633"/>
          <a:ext cx="1410805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/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81FBB-FA3A-4B18-9B3B-71442555A07F}">
      <dsp:nvSpPr>
        <dsp:cNvPr id="0" name=""/>
        <dsp:cNvSpPr/>
      </dsp:nvSpPr>
      <dsp:spPr>
        <a:xfrm rot="10800000">
          <a:off x="2623881" y="2058361"/>
          <a:ext cx="1976778" cy="14266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Et työskentele tavallisessa työpaikassa.</a:t>
          </a:r>
          <a:endParaRPr lang="fi-FI" sz="2000" kern="1200" baseline="0" dirty="0">
            <a:latin typeface="+mn-lt"/>
            <a:cs typeface="Times New Roman" panose="02020603050405020304" pitchFamily="18" charset="0"/>
          </a:endParaRPr>
        </a:p>
      </dsp:txBody>
      <dsp:txXfrm rot="10800000">
        <a:off x="2693526" y="2128006"/>
        <a:ext cx="1837488" cy="1287390"/>
      </dsp:txXfrm>
    </dsp:sp>
    <dsp:sp modelId="{FD66BB52-9D2C-4CBC-B07A-BE8C898F712E}">
      <dsp:nvSpPr>
        <dsp:cNvPr id="0" name=""/>
        <dsp:cNvSpPr/>
      </dsp:nvSpPr>
      <dsp:spPr>
        <a:xfrm>
          <a:off x="4741740" y="325340"/>
          <a:ext cx="1410805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/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39612-2CE8-4FB0-A2E3-E069CC873DA6}">
      <dsp:nvSpPr>
        <dsp:cNvPr id="0" name=""/>
        <dsp:cNvSpPr/>
      </dsp:nvSpPr>
      <dsp:spPr>
        <a:xfrm rot="10800000">
          <a:off x="4779261" y="2058361"/>
          <a:ext cx="1410396" cy="14266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Et tee työtä</a:t>
          </a:r>
          <a:r>
            <a:rPr lang="fi-FI" sz="2000" kern="1200">
              <a:solidFill>
                <a:sysClr val="windowText" lastClr="000000"/>
              </a:solidFill>
              <a:latin typeface="+mn-lt"/>
            </a:rPr>
            <a:t>.</a:t>
          </a:r>
        </a:p>
      </dsp:txBody>
      <dsp:txXfrm rot="10800000">
        <a:off x="4848111" y="2127211"/>
        <a:ext cx="1272696" cy="1288980"/>
      </dsp:txXfrm>
    </dsp:sp>
    <dsp:sp modelId="{C84DAA46-81FB-4449-86CB-B6ADA10FD32F}">
      <dsp:nvSpPr>
        <dsp:cNvPr id="0" name=""/>
        <dsp:cNvSpPr/>
      </dsp:nvSpPr>
      <dsp:spPr>
        <a:xfrm>
          <a:off x="6475529" y="276234"/>
          <a:ext cx="1410805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print"/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37C34-AE33-411D-B62E-CD3162D1BDC6}">
      <dsp:nvSpPr>
        <dsp:cNvPr id="0" name=""/>
        <dsp:cNvSpPr/>
      </dsp:nvSpPr>
      <dsp:spPr>
        <a:xfrm rot="10800000">
          <a:off x="6357423" y="2022130"/>
          <a:ext cx="1675092" cy="208091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rPr>
            <a:t>Sinulla on aikataulu, josta et päätä itse.</a:t>
          </a:r>
        </a:p>
      </dsp:txBody>
      <dsp:txXfrm rot="10800000">
        <a:off x="6439194" y="2103901"/>
        <a:ext cx="1511550" cy="1917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B83C7-89B0-4AE4-8BF3-A9D54F5AD181}" type="datetimeFigureOut">
              <a:rPr lang="fi-FI" smtClean="0"/>
              <a:t>21.8.2023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500E9-7010-46C7-BFE3-01299ECA0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498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>
                <a:solidFill>
                  <a:schemeClr val="tx1"/>
                </a:solidFill>
                <a:effectLst/>
                <a:latin typeface="Lucida Sans Unicode" pitchFamily="34" charset="0"/>
                <a:ea typeface="+mn-ea"/>
                <a:cs typeface="Lucida Sans Unicode" pitchFamily="34" charset="0"/>
              </a:rPr>
              <a:t>Arvio kehitysvammaisten lukumäärästä perustuu suomalaisiin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Lucida Sans Unicode" pitchFamily="34" charset="0"/>
                <a:ea typeface="+mn-ea"/>
                <a:cs typeface="Lucida Sans Unicode" pitchFamily="34" charset="0"/>
              </a:rPr>
              <a:t>prevalenssitutkimuksiin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Lucida Sans Unicode" pitchFamily="34" charset="0"/>
                <a:ea typeface="+mn-ea"/>
                <a:cs typeface="Lucida Sans Unicode" pitchFamily="34" charset="0"/>
              </a:rPr>
              <a:t> (Arvio &amp; Sillanpää, 2003; Heikura </a:t>
            </a: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Lucida Sans Unicode" pitchFamily="34" charset="0"/>
                <a:ea typeface="+mn-ea"/>
                <a:cs typeface="Lucida Sans Unicode" pitchFamily="34" charset="0"/>
              </a:rPr>
              <a:t>ym., 2003; Kääriäinen, 1987; Patja ym. 2000; Rantakallio &amp; von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Lucida Sans Unicode" pitchFamily="34" charset="0"/>
                <a:ea typeface="+mn-ea"/>
                <a:cs typeface="Lucida Sans Unicode" pitchFamily="34" charset="0"/>
              </a:rPr>
              <a:t>Wendt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Lucida Sans Unicode" pitchFamily="34" charset="0"/>
                <a:ea typeface="+mn-ea"/>
                <a:cs typeface="Lucida Sans Unicode" pitchFamily="34" charset="0"/>
              </a:rPr>
              <a:t>, 1985; Westerinen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Lucida Sans Unicode" pitchFamily="34" charset="0"/>
                <a:ea typeface="+mn-ea"/>
                <a:cs typeface="Lucida Sans Unicode" pitchFamily="34" charset="0"/>
              </a:rPr>
              <a:t>ym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Lucida Sans Unicode" pitchFamily="34" charset="0"/>
                <a:ea typeface="+mn-ea"/>
                <a:cs typeface="Lucida Sans Unicode" pitchFamily="34" charset="0"/>
              </a:rPr>
              <a:t>, 2007). Työikäisten kehitys-</a:t>
            </a: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Lucida Sans Unicode" pitchFamily="34" charset="0"/>
                <a:ea typeface="+mn-ea"/>
                <a:cs typeface="Lucida Sans Unicode" pitchFamily="34" charset="0"/>
              </a:rPr>
              <a:t>vammaisten määrä on arvioitu olettaen, että kehitysvammaisten ikäjakauma on suunnilleen sama kuin koko väestössä.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414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C:\panu\pohjat\powerpoint\2016\Kuva2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45117" y="1428521"/>
            <a:ext cx="8253766" cy="2143133"/>
          </a:xfrm>
          <a:prstGeom prst="rect">
            <a:avLst/>
          </a:prstGeom>
        </p:spPr>
        <p:txBody>
          <a:bodyPr lIns="84654" tIns="42327" rIns="84654" bIns="42327" anchor="b" anchorCtr="0"/>
          <a:lstStyle>
            <a:lvl1pPr algn="l">
              <a:lnSpc>
                <a:spcPct val="85000"/>
              </a:lnSpc>
              <a:defRPr sz="3300" b="1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45117" y="3786230"/>
            <a:ext cx="8253766" cy="1428755"/>
          </a:xfrm>
        </p:spPr>
        <p:txBody>
          <a:bodyPr/>
          <a:lstStyle>
            <a:lvl1pPr marL="0" indent="0" algn="l">
              <a:buFontTx/>
              <a:buNone/>
              <a:defRPr sz="1900">
                <a:solidFill>
                  <a:srgbClr val="000000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2471" y="6429398"/>
            <a:ext cx="476179" cy="250032"/>
          </a:xfrm>
          <a:prstGeom prst="rect">
            <a:avLst/>
          </a:prstGeom>
        </p:spPr>
        <p:txBody>
          <a:bodyPr vert="horz" lIns="33316" tIns="33316" rIns="33316" bIns="33316" rtlCol="0" anchor="ctr" anchorCtr="0">
            <a:noAutofit/>
          </a:bodyPr>
          <a:lstStyle>
            <a:lvl1pPr algn="ctr" defTabSz="846234" fontAlgn="auto">
              <a:spcBef>
                <a:spcPts val="0"/>
              </a:spcBef>
              <a:spcAft>
                <a:spcPts val="0"/>
              </a:spcAft>
              <a:defRPr sz="700" spc="-37" baseline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9D1E23-CAEE-4642-A4B7-EADE512C259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8718" y="6287928"/>
            <a:ext cx="1852169" cy="35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84804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713717"/>
            <a:ext cx="8379303" cy="428743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65" y="499726"/>
            <a:ext cx="8382730" cy="1000240"/>
          </a:xfrm>
          <a:prstGeom prst="rect">
            <a:avLst/>
          </a:prstGeom>
        </p:spPr>
        <p:txBody>
          <a:bodyPr lIns="84654" tIns="42327" rIns="84654" bIns="42327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2471" y="6429398"/>
            <a:ext cx="476179" cy="250032"/>
          </a:xfrm>
          <a:prstGeom prst="rect">
            <a:avLst/>
          </a:prstGeom>
        </p:spPr>
        <p:txBody>
          <a:bodyPr vert="horz" lIns="33316" tIns="33316" rIns="33316" bIns="33316" rtlCol="0" anchor="ctr" anchorCtr="0">
            <a:noAutofit/>
          </a:bodyPr>
          <a:lstStyle>
            <a:lvl1pPr algn="ctr" defTabSz="846234" fontAlgn="auto">
              <a:spcBef>
                <a:spcPts val="0"/>
              </a:spcBef>
              <a:spcAft>
                <a:spcPts val="0"/>
              </a:spcAft>
              <a:defRPr sz="700" spc="-37" baseline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9D1E23-CAEE-4642-A4B7-EADE512C259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09578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nakka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713717"/>
            <a:ext cx="3968157" cy="428743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65" y="499726"/>
            <a:ext cx="8382730" cy="1000240"/>
          </a:xfrm>
          <a:prstGeom prst="rect">
            <a:avLst/>
          </a:prstGeom>
        </p:spPr>
        <p:txBody>
          <a:bodyPr lIns="84654" tIns="42327" rIns="84654" bIns="42327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2471" y="6429398"/>
            <a:ext cx="476179" cy="250032"/>
          </a:xfrm>
          <a:prstGeom prst="rect">
            <a:avLst/>
          </a:prstGeom>
        </p:spPr>
        <p:txBody>
          <a:bodyPr vert="horz" lIns="33316" tIns="33316" rIns="33316" bIns="33316" rtlCol="0" anchor="ctr" anchorCtr="0">
            <a:noAutofit/>
          </a:bodyPr>
          <a:lstStyle>
            <a:lvl1pPr algn="ctr" defTabSz="846234" fontAlgn="auto">
              <a:spcBef>
                <a:spcPts val="0"/>
              </a:spcBef>
              <a:spcAft>
                <a:spcPts val="0"/>
              </a:spcAft>
              <a:defRPr sz="700" spc="-37" baseline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9D1E23-CAEE-4642-A4B7-EADE512C259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762493" y="1714304"/>
            <a:ext cx="3968157" cy="428743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7048405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71411"/>
            <a:ext cx="3682859" cy="2214817"/>
          </a:xfrm>
          <a:prstGeom prst="rect">
            <a:avLst/>
          </a:prstGeom>
        </p:spPr>
        <p:txBody>
          <a:bodyPr lIns="84654" tIns="42327" rIns="84654" bIns="42327" anchor="b" anchorCtr="0"/>
          <a:lstStyle>
            <a:lvl1pPr algn="ctr">
              <a:lnSpc>
                <a:spcPct val="85000"/>
              </a:lnSpc>
              <a:defRPr sz="3300" b="1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929123"/>
            <a:ext cx="3682859" cy="1572396"/>
          </a:xfrm>
        </p:spPr>
        <p:txBody>
          <a:bodyPr/>
          <a:lstStyle>
            <a:lvl1pPr marL="0" indent="0" algn="ctr">
              <a:buFontTx/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8718" y="6287928"/>
            <a:ext cx="1852169" cy="35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2471" y="6429398"/>
            <a:ext cx="476179" cy="250032"/>
          </a:xfrm>
          <a:prstGeom prst="rect">
            <a:avLst/>
          </a:prstGeom>
        </p:spPr>
        <p:txBody>
          <a:bodyPr vert="horz" lIns="33316" tIns="33316" rIns="33316" bIns="33316" rtlCol="0" anchor="ctr" anchorCtr="0">
            <a:noAutofit/>
          </a:bodyPr>
          <a:lstStyle>
            <a:lvl1pPr algn="ctr" defTabSz="846234" fontAlgn="auto">
              <a:spcBef>
                <a:spcPts val="0"/>
              </a:spcBef>
              <a:spcAft>
                <a:spcPts val="0"/>
              </a:spcAft>
              <a:defRPr sz="700" spc="-37" baseline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9D1E23-CAEE-4642-A4B7-EADE512C259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97032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nnus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23952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nnus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3385" y="2428761"/>
            <a:ext cx="2618398" cy="22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2471" y="6429398"/>
            <a:ext cx="476179" cy="250032"/>
          </a:xfrm>
          <a:prstGeom prst="rect">
            <a:avLst/>
          </a:prstGeom>
        </p:spPr>
        <p:txBody>
          <a:bodyPr vert="horz" lIns="33316" tIns="33316" rIns="33316" bIns="33316" rtlCol="0" anchor="ctr" anchorCtr="0">
            <a:noAutofit/>
          </a:bodyPr>
          <a:lstStyle>
            <a:lvl1pPr algn="ctr" defTabSz="846234" fontAlgn="auto">
              <a:spcBef>
                <a:spcPts val="0"/>
              </a:spcBef>
              <a:spcAft>
                <a:spcPts val="0"/>
              </a:spcAft>
              <a:defRPr sz="700" spc="-37" baseline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9D1E23-CAEE-4642-A4B7-EADE512C259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654384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7786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18" tIns="45709" rIns="91418" bIns="45709"/>
          <a:lstStyle/>
          <a:p>
            <a:pPr defTabSz="845072" fontAlgn="base">
              <a:spcBef>
                <a:spcPct val="0"/>
              </a:spcBef>
              <a:spcAft>
                <a:spcPct val="0"/>
              </a:spcAft>
            </a:pPr>
            <a:fld id="{E706A906-9835-4162-BAA5-2975AA99058A}" type="datetimeFigureOut">
              <a:rPr lang="fi-FI">
                <a:solidFill>
                  <a:srgbClr val="000000"/>
                </a:solidFill>
                <a:ea typeface="ＭＳ Ｐゴシック" charset="0"/>
              </a:rPr>
              <a:pPr defTabSz="845072" fontAlgn="base">
                <a:spcBef>
                  <a:spcPct val="0"/>
                </a:spcBef>
                <a:spcAft>
                  <a:spcPct val="0"/>
                </a:spcAft>
              </a:pPr>
              <a:t>21.8.2023</a:t>
            </a:fld>
            <a:endParaRPr lang="fi-FI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lIns="91418" tIns="45709" rIns="91418" bIns="45709"/>
          <a:lstStyle/>
          <a:p>
            <a:pPr defTabSz="845072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18" tIns="45709" rIns="91418" bIns="45709"/>
          <a:lstStyle/>
          <a:p>
            <a:pPr defTabSz="845072" fontAlgn="base">
              <a:spcBef>
                <a:spcPct val="0"/>
              </a:spcBef>
              <a:spcAft>
                <a:spcPct val="0"/>
              </a:spcAft>
            </a:pPr>
            <a:fld id="{CA334DAC-8D80-489C-A505-E08875ACB218}" type="slidenum">
              <a:rPr lang="fi-FI">
                <a:solidFill>
                  <a:srgbClr val="000000"/>
                </a:solidFill>
                <a:ea typeface="ＭＳ Ｐゴシック" charset="0"/>
              </a:rPr>
              <a:pPr defTabSz="84507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7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1260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809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8" y="1713714"/>
            <a:ext cx="8379667" cy="4287431"/>
          </a:xfrm>
          <a:prstGeom prst="rect">
            <a:avLst/>
          </a:prstGeom>
        </p:spPr>
        <p:txBody>
          <a:bodyPr vert="horz" lIns="33316" tIns="33316" rIns="33316" bIns="33316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1029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8718" y="6287928"/>
            <a:ext cx="1852169" cy="35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21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ransition spd="med">
    <p:fade/>
  </p:transition>
  <p:hf hdr="0"/>
  <p:txStyles>
    <p:titleStyle>
      <a:lvl1pPr algn="l" defTabSz="845072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 kern="1200" spc="-37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845072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45072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45072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45072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23270" algn="l" defTabSz="845072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846541" algn="l" defTabSz="845072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269811" algn="l" defTabSz="845072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693082" algn="l" defTabSz="845072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29210" indent="-329210" algn="l" defTabSz="845072" rtl="0" eaLnBrk="1" fontAlgn="base" hangingPunct="1">
        <a:spcBef>
          <a:spcPct val="0"/>
        </a:spcBef>
        <a:spcAft>
          <a:spcPts val="556"/>
        </a:spcAft>
        <a:buClr>
          <a:schemeClr val="bg2"/>
        </a:buClr>
        <a:buSzPct val="60000"/>
        <a:buFont typeface="Wingdings" charset="2"/>
        <a:buChar char="u"/>
        <a:defRPr sz="1900" kern="1200" spc="-37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59891" indent="-329210" algn="l" defTabSz="845072" rtl="0" eaLnBrk="1" fontAlgn="base" hangingPunct="1">
        <a:spcBef>
          <a:spcPct val="0"/>
        </a:spcBef>
        <a:spcAft>
          <a:spcPts val="556"/>
        </a:spcAft>
        <a:buClr>
          <a:schemeClr val="bg2"/>
        </a:buClr>
        <a:buSzPct val="60000"/>
        <a:buFont typeface="Wingdings" charset="2"/>
        <a:buChar char="u"/>
        <a:defRPr kern="1200" spc="-37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0570" indent="-329210" algn="l" defTabSz="845072" rtl="0" eaLnBrk="1" fontAlgn="base" hangingPunct="1">
        <a:spcBef>
          <a:spcPct val="0"/>
        </a:spcBef>
        <a:spcAft>
          <a:spcPts val="556"/>
        </a:spcAft>
        <a:buClr>
          <a:schemeClr val="bg2"/>
        </a:buClr>
        <a:buSzPct val="60000"/>
        <a:buFont typeface="Wingdings" charset="2"/>
        <a:buChar char="u"/>
        <a:defRPr sz="1500" kern="1200" spc="-37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30068" indent="-338028" algn="l" defTabSz="845072" rtl="0" eaLnBrk="1" fontAlgn="base" hangingPunct="1">
        <a:spcBef>
          <a:spcPct val="0"/>
        </a:spcBef>
        <a:spcAft>
          <a:spcPts val="556"/>
        </a:spcAft>
        <a:buClr>
          <a:schemeClr val="bg2"/>
        </a:buClr>
        <a:buSzPct val="60000"/>
        <a:buFont typeface="Wingdings" charset="2"/>
        <a:buChar char="u"/>
        <a:defRPr sz="1300" kern="1200" spc="-37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60749" indent="-329210" algn="l" defTabSz="845072" rtl="0" eaLnBrk="1" fontAlgn="base" hangingPunct="1">
        <a:spcBef>
          <a:spcPct val="0"/>
        </a:spcBef>
        <a:spcAft>
          <a:spcPts val="556"/>
        </a:spcAft>
        <a:buClr>
          <a:schemeClr val="bg2"/>
        </a:buClr>
        <a:buSzPct val="60000"/>
        <a:buFont typeface="Wingdings" charset="2"/>
        <a:buChar char="u"/>
        <a:defRPr sz="1300" kern="1200" spc="-37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327145" indent="-211561" algn="l" defTabSz="84623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0264" indent="-211561" algn="l" defTabSz="84623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3380" indent="-211561" algn="l" defTabSz="84623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96497" indent="-211561" algn="l" defTabSz="84623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462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3117" algn="l" defTabSz="8462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6234" algn="l" defTabSz="8462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9351" algn="l" defTabSz="8462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2470" algn="l" defTabSz="8462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5587" algn="l" defTabSz="8462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8703" algn="l" defTabSz="8462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1822" algn="l" defTabSz="8462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4939" algn="l" defTabSz="8462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BgwreMbL4tc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Kehitysvammaisten ihmisten työllistymistilanne </a:t>
            </a:r>
            <a:br>
              <a:rPr lang="fi-FI" dirty="0"/>
            </a:br>
            <a:r>
              <a:rPr lang="fi-FI" dirty="0"/>
              <a:t>ja asema työmarkkinoilla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9D1E23-CAEE-4642-A4B7-EADE512C2591}" type="slidenum">
              <a:rPr lang="fi-FI" smtClean="0"/>
              <a:pPr>
                <a:defRPr/>
              </a:pPr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000095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Käytännössä kehitysvammaisten ihmisten on aika vaikea työllistyä</a:t>
            </a:r>
          </a:p>
          <a:p>
            <a:r>
              <a:rPr lang="fi-FI" sz="2800" dirty="0"/>
              <a:t>Työllistymiseen on mahdollista saada monenlaista tukea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9D1E23-CAEE-4642-A4B7-EADE512C2591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8618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09400"/>
          </a:xfrm>
        </p:spPr>
        <p:txBody>
          <a:bodyPr>
            <a:normAutofit/>
          </a:bodyPr>
          <a:lstStyle/>
          <a:p>
            <a:pPr lvl="1"/>
            <a:r>
              <a:rPr lang="fi-FI" sz="2400" dirty="0"/>
              <a:t>Kehitysvammaisia ihmisiä on Suomessa noin 50 000 </a:t>
            </a:r>
          </a:p>
          <a:p>
            <a:pPr marL="330681" lvl="1" indent="0">
              <a:buNone/>
            </a:pPr>
            <a:endParaRPr lang="fi-FI" sz="2400" dirty="0"/>
          </a:p>
          <a:p>
            <a:pPr lvl="1"/>
            <a:r>
              <a:rPr lang="fi-FI" sz="2400" dirty="0"/>
              <a:t>Heistä on työikäisiä (18 - 64 vuotta) noin 30 000. </a:t>
            </a:r>
          </a:p>
          <a:p>
            <a:pPr lvl="1"/>
            <a:endParaRPr lang="fi-FI" sz="2400" dirty="0"/>
          </a:p>
          <a:p>
            <a:pPr lvl="1"/>
            <a:r>
              <a:rPr lang="fi-FI" sz="2400" dirty="0"/>
              <a:t>Työikäisistä kehitysvammaisista noin 15 000 on vammaisten työllistämispalveluissa </a:t>
            </a:r>
          </a:p>
          <a:p>
            <a:pPr lvl="2"/>
            <a:r>
              <a:rPr lang="fi-FI" sz="2000" dirty="0"/>
              <a:t>Noin 600 on tukipalveluiden kautta palkkatyössä</a:t>
            </a:r>
          </a:p>
          <a:p>
            <a:pPr lvl="2"/>
            <a:r>
              <a:rPr lang="fi-FI" sz="2000" dirty="0"/>
              <a:t>Noin 2 300 käy avotyössä </a:t>
            </a:r>
          </a:p>
          <a:p>
            <a:pPr lvl="2"/>
            <a:r>
              <a:rPr lang="fi-FI" sz="2000" dirty="0"/>
              <a:t>Noin 12 000 käy työ- tai toimintakeskuksissa</a:t>
            </a:r>
            <a:endParaRPr lang="fi-FI" sz="1600" dirty="0">
              <a:sym typeface="Wingdings" panose="05000000000000000000" pitchFamily="2" charset="2"/>
              <a:hlinkClick r:id="" action="ppaction://noaction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000" cy="1260000"/>
          </a:xfrm>
        </p:spPr>
        <p:txBody>
          <a:bodyPr>
            <a:normAutofit/>
          </a:bodyPr>
          <a:lstStyle/>
          <a:p>
            <a:br>
              <a:rPr lang="fi-FI" dirty="0"/>
            </a:br>
            <a:r>
              <a:rPr lang="fi-FI" dirty="0"/>
              <a:t>Missä kehitysvammaiset ihmiset ovat töissä?</a:t>
            </a:r>
          </a:p>
        </p:txBody>
      </p:sp>
    </p:spTree>
    <p:extLst>
      <p:ext uri="{BB962C8B-B14F-4D97-AF65-F5344CB8AC3E}">
        <p14:creationId xmlns:p14="http://schemas.microsoft.com/office/powerpoint/2010/main" val="32748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spc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Mikko hakee töitä (video)</a:t>
            </a:r>
            <a:endParaRPr lang="fi-FI" dirty="0"/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380768" y="1268760"/>
            <a:ext cx="8379667" cy="4732385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 err="1"/>
              <a:t>Meka</a:t>
            </a:r>
            <a:r>
              <a:rPr lang="fi-FI" sz="2800" dirty="0"/>
              <a:t>-TV: piirrosanimaatio: 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>
                <a:hlinkClick r:id="rId2"/>
              </a:rPr>
              <a:t>https://www.youtube.com/watch?v=BgwreMbL4tc</a:t>
            </a:r>
            <a:endParaRPr lang="fi-FI" sz="2800" dirty="0"/>
          </a:p>
        </p:txBody>
      </p:sp>
      <p:pic>
        <p:nvPicPr>
          <p:cNvPr id="5" name="Kuva 4">
            <a:hlinkClick r:id="rId2"/>
            <a:extLst>
              <a:ext uri="{FF2B5EF4-FFF2-40B4-BE49-F238E27FC236}">
                <a16:creationId xmlns:a16="http://schemas.microsoft.com/office/drawing/2014/main" id="{5E41889A-71FA-70CE-6D73-828AA2050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916832"/>
            <a:ext cx="5616624" cy="314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2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Palkkatyö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5058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498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Avotyötoiminta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0337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77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Työtoiminta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5821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474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Päivätoiminta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4599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063859"/>
      </p:ext>
    </p:extLst>
  </p:cSld>
  <p:clrMapOvr>
    <a:masterClrMapping/>
  </p:clrMapOvr>
</p:sld>
</file>

<file path=ppt/theme/theme1.xml><?xml version="1.0" encoding="utf-8"?>
<a:theme xmlns:a="http://schemas.openxmlformats.org/drawingml/2006/main" name="KVL_powerpoint-pohja">
  <a:themeElements>
    <a:clrScheme name="Kehitysvammaliitto">
      <a:dk1>
        <a:srgbClr val="000000"/>
      </a:dk1>
      <a:lt1>
        <a:srgbClr val="FFFFFF"/>
      </a:lt1>
      <a:dk2>
        <a:srgbClr val="DFE4EF"/>
      </a:dk2>
      <a:lt2>
        <a:srgbClr val="FFD329"/>
      </a:lt2>
      <a:accent1>
        <a:srgbClr val="FFC33C"/>
      </a:accent1>
      <a:accent2>
        <a:srgbClr val="A72135"/>
      </a:accent2>
      <a:accent3>
        <a:srgbClr val="F69A45"/>
      </a:accent3>
      <a:accent4>
        <a:srgbClr val="60BFBE"/>
      </a:accent4>
      <a:accent5>
        <a:srgbClr val="4277BC"/>
      </a:accent5>
      <a:accent6>
        <a:srgbClr val="B9CD38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391FA413B29924F82ADA2010039C6F0" ma:contentTypeVersion="13" ma:contentTypeDescription="Luo uusi asiakirja." ma:contentTypeScope="" ma:versionID="60347996b4514295ec930fef1b6b274f">
  <xsd:schema xmlns:xsd="http://www.w3.org/2001/XMLSchema" xmlns:xs="http://www.w3.org/2001/XMLSchema" xmlns:p="http://schemas.microsoft.com/office/2006/metadata/properties" xmlns:ns3="901f0fe7-6ff3-423e-a313-1d709e34d375" xmlns:ns4="f095a598-0942-4bfe-ad3d-c0a70c9efac9" targetNamespace="http://schemas.microsoft.com/office/2006/metadata/properties" ma:root="true" ma:fieldsID="9666f07d25a79574fc5c655e6e2f1b4e" ns3:_="" ns4:_="">
    <xsd:import namespace="901f0fe7-6ff3-423e-a313-1d709e34d375"/>
    <xsd:import namespace="f095a598-0942-4bfe-ad3d-c0a70c9efac9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f0fe7-6ff3-423e-a313-1d709e34d375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5a598-0942-4bfe-ad3d-c0a70c9ef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8E543B-8928-44B9-8622-A022BF4464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E4BF4B-F357-48F7-929C-29F24AC3C30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61EF91B-D986-4C16-A28E-3B2EF8D1A4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1f0fe7-6ff3-423e-a313-1d709e34d375"/>
    <ds:schemaRef ds:uri="f095a598-0942-4bfe-ad3d-c0a70c9efa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266</Words>
  <Application>Microsoft Office PowerPoint</Application>
  <PresentationFormat>Näytössä katseltava diaesitys (4:3)</PresentationFormat>
  <Paragraphs>48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Lucida Sans Unicode</vt:lpstr>
      <vt:lpstr>Wingdings</vt:lpstr>
      <vt:lpstr>KVL_powerpoint-pohja</vt:lpstr>
      <vt:lpstr>Kehitysvammaisten ihmisten työllistymistilanne  ja asema työmarkkinoilla</vt:lpstr>
      <vt:lpstr>PowerPoint-esitys</vt:lpstr>
      <vt:lpstr> Missä kehitysvammaiset ihmiset ovat töissä?</vt:lpstr>
      <vt:lpstr>Mikko hakee töitä (video)</vt:lpstr>
      <vt:lpstr>Palkkatyö</vt:lpstr>
      <vt:lpstr>Avotyötoiminta</vt:lpstr>
      <vt:lpstr>Työtoiminta</vt:lpstr>
      <vt:lpstr>Päivätoiminta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kehitysvammaisten ihmisten työllistymistilanne ja asema työmarkkinoilla</dc:title>
  <dc:creator>Katariina Hakala</dc:creator>
  <cp:lastModifiedBy>Simo Klem</cp:lastModifiedBy>
  <cp:revision>16</cp:revision>
  <dcterms:created xsi:type="dcterms:W3CDTF">2017-10-09T08:43:01Z</dcterms:created>
  <dcterms:modified xsi:type="dcterms:W3CDTF">2023-08-21T10:45:09Z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0x010100E391FA413B29924F82ADA2010039C6F0</vt:lpwstr>
  </property>
</Properties>
</file>