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eg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3"/>
  </p:notesMasterIdLst>
  <p:sldIdLst>
    <p:sldId id="259" r:id="rId6"/>
    <p:sldId id="267" r:id="rId7"/>
    <p:sldId id="269" r:id="rId8"/>
    <p:sldId id="270" r:id="rId9"/>
    <p:sldId id="271" r:id="rId10"/>
    <p:sldId id="260" r:id="rId11"/>
    <p:sldId id="273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C7C30-6F2F-444E-9A78-E5CDD739A7CA}" v="1" dt="2023-04-21T08:12:27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 Klem" userId="e56ebed4-cb72-4512-abf8-130ed4fe4ec6" providerId="ADAL" clId="{787C7C30-6F2F-444E-9A78-E5CDD739A7CA}"/>
    <pc:docChg chg="custSel delSld modSld">
      <pc:chgData name="Simo Klem" userId="e56ebed4-cb72-4512-abf8-130ed4fe4ec6" providerId="ADAL" clId="{787C7C30-6F2F-444E-9A78-E5CDD739A7CA}" dt="2023-08-14T10:51:44.988" v="172" actId="20577"/>
      <pc:docMkLst>
        <pc:docMk/>
      </pc:docMkLst>
      <pc:sldChg chg="addSp delSp modSp mod">
        <pc:chgData name="Simo Klem" userId="e56ebed4-cb72-4512-abf8-130ed4fe4ec6" providerId="ADAL" clId="{787C7C30-6F2F-444E-9A78-E5CDD739A7CA}" dt="2023-04-21T08:12:27.796" v="24" actId="1076"/>
        <pc:sldMkLst>
          <pc:docMk/>
          <pc:sldMk cId="1911521522" sldId="259"/>
        </pc:sldMkLst>
        <pc:spChg chg="mod">
          <ac:chgData name="Simo Klem" userId="e56ebed4-cb72-4512-abf8-130ed4fe4ec6" providerId="ADAL" clId="{787C7C30-6F2F-444E-9A78-E5CDD739A7CA}" dt="2023-04-21T08:12:19.981" v="23" actId="1076"/>
          <ac:spMkLst>
            <pc:docMk/>
            <pc:sldMk cId="1911521522" sldId="259"/>
            <ac:spMk id="2" creationId="{00000000-0000-0000-0000-000000000000}"/>
          </ac:spMkLst>
        </pc:spChg>
        <pc:spChg chg="del">
          <ac:chgData name="Simo Klem" userId="e56ebed4-cb72-4512-abf8-130ed4fe4ec6" providerId="ADAL" clId="{787C7C30-6F2F-444E-9A78-E5CDD739A7CA}" dt="2023-04-21T08:11:28.579" v="0" actId="478"/>
          <ac:spMkLst>
            <pc:docMk/>
            <pc:sldMk cId="1911521522" sldId="259"/>
            <ac:spMk id="3" creationId="{00000000-0000-0000-0000-000000000000}"/>
          </ac:spMkLst>
        </pc:spChg>
        <pc:spChg chg="add del mod">
          <ac:chgData name="Simo Klem" userId="e56ebed4-cb72-4512-abf8-130ed4fe4ec6" providerId="ADAL" clId="{787C7C30-6F2F-444E-9A78-E5CDD739A7CA}" dt="2023-04-21T08:11:30.553" v="1" actId="478"/>
          <ac:spMkLst>
            <pc:docMk/>
            <pc:sldMk cId="1911521522" sldId="259"/>
            <ac:spMk id="5" creationId="{A861C46B-CFE8-D87A-E8D1-2B5435F43792}"/>
          </ac:spMkLst>
        </pc:spChg>
        <pc:picChg chg="mod">
          <ac:chgData name="Simo Klem" userId="e56ebed4-cb72-4512-abf8-130ed4fe4ec6" providerId="ADAL" clId="{787C7C30-6F2F-444E-9A78-E5CDD739A7CA}" dt="2023-04-21T08:12:27.796" v="24" actId="1076"/>
          <ac:picMkLst>
            <pc:docMk/>
            <pc:sldMk cId="1911521522" sldId="259"/>
            <ac:picMk id="1026" creationId="{00000000-0000-0000-0000-000000000000}"/>
          </ac:picMkLst>
        </pc:picChg>
      </pc:sldChg>
      <pc:sldChg chg="modSp mod">
        <pc:chgData name="Simo Klem" userId="e56ebed4-cb72-4512-abf8-130ed4fe4ec6" providerId="ADAL" clId="{787C7C30-6F2F-444E-9A78-E5CDD739A7CA}" dt="2023-08-14T10:51:44.988" v="172" actId="20577"/>
        <pc:sldMkLst>
          <pc:docMk/>
          <pc:sldMk cId="4177336761" sldId="260"/>
        </pc:sldMkLst>
        <pc:spChg chg="mod">
          <ac:chgData name="Simo Klem" userId="e56ebed4-cb72-4512-abf8-130ed4fe4ec6" providerId="ADAL" clId="{787C7C30-6F2F-444E-9A78-E5CDD739A7CA}" dt="2023-08-14T10:51:44.988" v="172" actId="20577"/>
          <ac:spMkLst>
            <pc:docMk/>
            <pc:sldMk cId="4177336761" sldId="260"/>
            <ac:spMk id="3" creationId="{00000000-0000-0000-0000-000000000000}"/>
          </ac:spMkLst>
        </pc:spChg>
      </pc:sldChg>
      <pc:sldChg chg="del">
        <pc:chgData name="Simo Klem" userId="e56ebed4-cb72-4512-abf8-130ed4fe4ec6" providerId="ADAL" clId="{787C7C30-6F2F-444E-9A78-E5CDD739A7CA}" dt="2023-04-21T08:19:16.097" v="169" actId="47"/>
        <pc:sldMkLst>
          <pc:docMk/>
          <pc:sldMk cId="1095446432" sldId="261"/>
        </pc:sldMkLst>
      </pc:sldChg>
      <pc:sldChg chg="del">
        <pc:chgData name="Simo Klem" userId="e56ebed4-cb72-4512-abf8-130ed4fe4ec6" providerId="ADAL" clId="{787C7C30-6F2F-444E-9A78-E5CDD739A7CA}" dt="2023-04-21T08:12:34.185" v="25" actId="47"/>
        <pc:sldMkLst>
          <pc:docMk/>
          <pc:sldMk cId="341052646" sldId="264"/>
        </pc:sldMkLst>
      </pc:sldChg>
      <pc:sldChg chg="del">
        <pc:chgData name="Simo Klem" userId="e56ebed4-cb72-4512-abf8-130ed4fe4ec6" providerId="ADAL" clId="{787C7C30-6F2F-444E-9A78-E5CDD739A7CA}" dt="2023-04-21T08:12:42.570" v="26" actId="47"/>
        <pc:sldMkLst>
          <pc:docMk/>
          <pc:sldMk cId="2585615668" sldId="266"/>
        </pc:sldMkLst>
      </pc:sldChg>
      <pc:sldChg chg="modSp mod">
        <pc:chgData name="Simo Klem" userId="e56ebed4-cb72-4512-abf8-130ed4fe4ec6" providerId="ADAL" clId="{787C7C30-6F2F-444E-9A78-E5CDD739A7CA}" dt="2023-04-21T08:15:09.703" v="58" actId="1076"/>
        <pc:sldMkLst>
          <pc:docMk/>
          <pc:sldMk cId="489645748" sldId="267"/>
        </pc:sldMkLst>
        <pc:spChg chg="mod">
          <ac:chgData name="Simo Klem" userId="e56ebed4-cb72-4512-abf8-130ed4fe4ec6" providerId="ADAL" clId="{787C7C30-6F2F-444E-9A78-E5CDD739A7CA}" dt="2023-04-21T08:15:09.703" v="58" actId="1076"/>
          <ac:spMkLst>
            <pc:docMk/>
            <pc:sldMk cId="489645748" sldId="267"/>
            <ac:spMk id="2" creationId="{00000000-0000-0000-0000-000000000000}"/>
          </ac:spMkLst>
        </pc:spChg>
      </pc:sldChg>
      <pc:sldChg chg="del">
        <pc:chgData name="Simo Klem" userId="e56ebed4-cb72-4512-abf8-130ed4fe4ec6" providerId="ADAL" clId="{787C7C30-6F2F-444E-9A78-E5CDD739A7CA}" dt="2023-04-21T08:15:20.603" v="59" actId="47"/>
        <pc:sldMkLst>
          <pc:docMk/>
          <pc:sldMk cId="1292072385" sldId="268"/>
        </pc:sldMkLst>
      </pc:sldChg>
      <pc:sldChg chg="modSp mod">
        <pc:chgData name="Simo Klem" userId="e56ebed4-cb72-4512-abf8-130ed4fe4ec6" providerId="ADAL" clId="{787C7C30-6F2F-444E-9A78-E5CDD739A7CA}" dt="2023-04-21T08:15:49.370" v="83" actId="20577"/>
        <pc:sldMkLst>
          <pc:docMk/>
          <pc:sldMk cId="1139948770" sldId="269"/>
        </pc:sldMkLst>
        <pc:spChg chg="mod">
          <ac:chgData name="Simo Klem" userId="e56ebed4-cb72-4512-abf8-130ed4fe4ec6" providerId="ADAL" clId="{787C7C30-6F2F-444E-9A78-E5CDD739A7CA}" dt="2023-04-21T08:15:49.370" v="83" actId="20577"/>
          <ac:spMkLst>
            <pc:docMk/>
            <pc:sldMk cId="1139948770" sldId="269"/>
            <ac:spMk id="3" creationId="{00000000-0000-0000-0000-000000000000}"/>
          </ac:spMkLst>
        </pc:spChg>
      </pc:sldChg>
      <pc:sldChg chg="modSp mod">
        <pc:chgData name="Simo Klem" userId="e56ebed4-cb72-4512-abf8-130ed4fe4ec6" providerId="ADAL" clId="{787C7C30-6F2F-444E-9A78-E5CDD739A7CA}" dt="2023-04-21T08:18:58.115" v="167" actId="20577"/>
        <pc:sldMkLst>
          <pc:docMk/>
          <pc:sldMk cId="2658384468" sldId="271"/>
        </pc:sldMkLst>
        <pc:spChg chg="mod">
          <ac:chgData name="Simo Klem" userId="e56ebed4-cb72-4512-abf8-130ed4fe4ec6" providerId="ADAL" clId="{787C7C30-6F2F-444E-9A78-E5CDD739A7CA}" dt="2023-04-21T08:18:58.115" v="167" actId="20577"/>
          <ac:spMkLst>
            <pc:docMk/>
            <pc:sldMk cId="2658384468" sldId="271"/>
            <ac:spMk id="2" creationId="{00000000-0000-0000-0000-000000000000}"/>
          </ac:spMkLst>
        </pc:spChg>
        <pc:spChg chg="mod">
          <ac:chgData name="Simo Klem" userId="e56ebed4-cb72-4512-abf8-130ed4fe4ec6" providerId="ADAL" clId="{787C7C30-6F2F-444E-9A78-E5CDD739A7CA}" dt="2023-04-21T08:16:46.677" v="86" actId="20577"/>
          <ac:spMkLst>
            <pc:docMk/>
            <pc:sldMk cId="2658384468" sldId="271"/>
            <ac:spMk id="3" creationId="{00000000-0000-0000-0000-000000000000}"/>
          </ac:spMkLst>
        </pc:spChg>
      </pc:sldChg>
      <pc:sldChg chg="del">
        <pc:chgData name="Simo Klem" userId="e56ebed4-cb72-4512-abf8-130ed4fe4ec6" providerId="ADAL" clId="{787C7C30-6F2F-444E-9A78-E5CDD739A7CA}" dt="2023-04-21T08:19:13.185" v="168" actId="47"/>
        <pc:sldMkLst>
          <pc:docMk/>
          <pc:sldMk cId="2413888744" sldId="272"/>
        </pc:sldMkLst>
      </pc:sldChg>
      <pc:sldMasterChg chg="delSldLayout">
        <pc:chgData name="Simo Klem" userId="e56ebed4-cb72-4512-abf8-130ed4fe4ec6" providerId="ADAL" clId="{787C7C30-6F2F-444E-9A78-E5CDD739A7CA}" dt="2023-04-21T08:12:42.570" v="26" actId="47"/>
        <pc:sldMasterMkLst>
          <pc:docMk/>
          <pc:sldMasterMk cId="3677808572" sldId="2147483661"/>
        </pc:sldMasterMkLst>
        <pc:sldLayoutChg chg="del">
          <pc:chgData name="Simo Klem" userId="e56ebed4-cb72-4512-abf8-130ed4fe4ec6" providerId="ADAL" clId="{787C7C30-6F2F-444E-9A78-E5CDD739A7CA}" dt="2023-04-21T08:12:42.570" v="26" actId="47"/>
          <pc:sldLayoutMkLst>
            <pc:docMk/>
            <pc:sldMasterMk cId="3677808572" sldId="2147483661"/>
            <pc:sldLayoutMk cId="2516896165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E5D63-38A9-40FC-9C42-B3736A1E376D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7661F-930B-473B-ACA3-88DC26BAFF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11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/C:\panu\pohjat\powerpoint\2016\Kuva2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file:///C:\panu\pohjat\powerpoint\2016\Kuva2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07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48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220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"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45117" y="1428521"/>
            <a:ext cx="8253766" cy="2143133"/>
          </a:xfrm>
          <a:prstGeom prst="rect">
            <a:avLst/>
          </a:prstGeom>
        </p:spPr>
        <p:txBody>
          <a:bodyPr lIns="84654" tIns="42327" rIns="84654" bIns="42327" anchor="b" anchorCtr="0"/>
          <a:lstStyle>
            <a:lvl1pPr algn="l">
              <a:lnSpc>
                <a:spcPct val="85000"/>
              </a:lnSpc>
              <a:defRPr sz="3300" b="1">
                <a:solidFill>
                  <a:srgbClr val="000000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45117" y="3786230"/>
            <a:ext cx="8253766" cy="1428755"/>
          </a:xfrm>
        </p:spPr>
        <p:txBody>
          <a:bodyPr/>
          <a:lstStyle>
            <a:lvl1pPr marL="0" indent="0" algn="l">
              <a:buFontTx/>
              <a:buNone/>
              <a:defRPr sz="19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22471" y="6429398"/>
            <a:ext cx="476179" cy="250032"/>
          </a:xfrm>
          <a:prstGeom prst="rect">
            <a:avLst/>
          </a:prstGeom>
        </p:spPr>
        <p:txBody>
          <a:bodyPr vert="horz" lIns="33316" tIns="33316" rIns="33316" bIns="33316" rtlCol="0" anchor="ctr" anchorCtr="0">
            <a:noAutofit/>
          </a:bodyPr>
          <a:lstStyle>
            <a:lvl1pPr algn="ctr" defTabSz="846234" fontAlgn="auto">
              <a:spcBef>
                <a:spcPts val="0"/>
              </a:spcBef>
              <a:spcAft>
                <a:spcPts val="0"/>
              </a:spcAft>
              <a:defRPr sz="700" spc="-37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8718" y="6287928"/>
            <a:ext cx="1852169" cy="35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25905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45117" y="1428521"/>
            <a:ext cx="8253766" cy="2143133"/>
          </a:xfrm>
          <a:prstGeom prst="rect">
            <a:avLst/>
          </a:prstGeom>
        </p:spPr>
        <p:txBody>
          <a:bodyPr lIns="84654" tIns="42327" rIns="84654" bIns="42327" anchor="b" anchorCtr="0"/>
          <a:lstStyle>
            <a:lvl1pPr algn="l">
              <a:lnSpc>
                <a:spcPct val="85000"/>
              </a:lnSpc>
              <a:defRPr sz="3300" b="1">
                <a:solidFill>
                  <a:srgbClr val="000000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45117" y="3786230"/>
            <a:ext cx="8253766" cy="1428755"/>
          </a:xfrm>
        </p:spPr>
        <p:txBody>
          <a:bodyPr/>
          <a:lstStyle>
            <a:lvl1pPr marL="0" indent="0" algn="l">
              <a:buFontTx/>
              <a:buNone/>
              <a:defRPr sz="19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22471" y="6429398"/>
            <a:ext cx="476179" cy="250032"/>
          </a:xfrm>
          <a:prstGeom prst="rect">
            <a:avLst/>
          </a:prstGeom>
        </p:spPr>
        <p:txBody>
          <a:bodyPr vert="horz" lIns="33316" tIns="33316" rIns="33316" bIns="33316" rtlCol="0" anchor="ctr" anchorCtr="0">
            <a:noAutofit/>
          </a:bodyPr>
          <a:lstStyle>
            <a:lvl1pPr algn="ctr" defTabSz="846234" fontAlgn="auto">
              <a:spcBef>
                <a:spcPts val="0"/>
              </a:spcBef>
              <a:spcAft>
                <a:spcPts val="0"/>
              </a:spcAft>
              <a:defRPr sz="700" spc="-37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8718" y="6287928"/>
            <a:ext cx="1852169" cy="35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34646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767" y="1713717"/>
            <a:ext cx="8379303" cy="4287431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65" y="499726"/>
            <a:ext cx="8382730" cy="1000240"/>
          </a:xfrm>
          <a:prstGeom prst="rect">
            <a:avLst/>
          </a:prstGeom>
        </p:spPr>
        <p:txBody>
          <a:bodyPr lIns="84654" tIns="42327" rIns="84654" bIns="42327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22471" y="6429398"/>
            <a:ext cx="476179" cy="250032"/>
          </a:xfrm>
          <a:prstGeom prst="rect">
            <a:avLst/>
          </a:prstGeom>
        </p:spPr>
        <p:txBody>
          <a:bodyPr vert="horz" lIns="33316" tIns="33316" rIns="33316" bIns="33316" rtlCol="0" anchor="ctr" anchorCtr="0">
            <a:noAutofit/>
          </a:bodyPr>
          <a:lstStyle>
            <a:lvl1pPr algn="ctr" defTabSz="846234" fontAlgn="auto">
              <a:spcBef>
                <a:spcPts val="0"/>
              </a:spcBef>
              <a:spcAft>
                <a:spcPts val="0"/>
              </a:spcAft>
              <a:defRPr sz="700" spc="-37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114177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nakka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767" y="1713717"/>
            <a:ext cx="3968157" cy="4287431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65" y="499726"/>
            <a:ext cx="8382730" cy="1000240"/>
          </a:xfrm>
          <a:prstGeom prst="rect">
            <a:avLst/>
          </a:prstGeom>
        </p:spPr>
        <p:txBody>
          <a:bodyPr lIns="84654" tIns="42327" rIns="84654" bIns="42327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22471" y="6429398"/>
            <a:ext cx="476179" cy="250032"/>
          </a:xfrm>
          <a:prstGeom prst="rect">
            <a:avLst/>
          </a:prstGeom>
        </p:spPr>
        <p:txBody>
          <a:bodyPr vert="horz" lIns="33316" tIns="33316" rIns="33316" bIns="33316" rtlCol="0" anchor="ctr" anchorCtr="0">
            <a:noAutofit/>
          </a:bodyPr>
          <a:lstStyle>
            <a:lvl1pPr algn="ctr" defTabSz="846234" fontAlgn="auto">
              <a:spcBef>
                <a:spcPts val="0"/>
              </a:spcBef>
              <a:spcAft>
                <a:spcPts val="0"/>
              </a:spcAft>
              <a:defRPr sz="700" spc="-37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762493" y="1714304"/>
            <a:ext cx="3968157" cy="4287431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0110383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30571" y="1571411"/>
            <a:ext cx="3682859" cy="2214817"/>
          </a:xfrm>
          <a:prstGeom prst="rect">
            <a:avLst/>
          </a:prstGeom>
        </p:spPr>
        <p:txBody>
          <a:bodyPr lIns="84654" tIns="42327" rIns="84654" bIns="42327" anchor="b" anchorCtr="0"/>
          <a:lstStyle>
            <a:lvl1pPr algn="ctr">
              <a:lnSpc>
                <a:spcPct val="85000"/>
              </a:lnSpc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730571" y="3929123"/>
            <a:ext cx="3682859" cy="1572396"/>
          </a:xfrm>
        </p:spPr>
        <p:txBody>
          <a:bodyPr/>
          <a:lstStyle>
            <a:lvl1pPr marL="0" indent="0" algn="ctr">
              <a:buFontTx/>
              <a:buNone/>
              <a:defRPr sz="19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8718" y="6287928"/>
            <a:ext cx="1852169" cy="35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22471" y="6429398"/>
            <a:ext cx="476179" cy="250032"/>
          </a:xfrm>
          <a:prstGeom prst="rect">
            <a:avLst/>
          </a:prstGeom>
        </p:spPr>
        <p:txBody>
          <a:bodyPr vert="horz" lIns="33316" tIns="33316" rIns="33316" bIns="33316" rtlCol="0" anchor="ctr" anchorCtr="0">
            <a:noAutofit/>
          </a:bodyPr>
          <a:lstStyle>
            <a:lvl1pPr algn="ctr" defTabSz="846234" fontAlgn="auto">
              <a:spcBef>
                <a:spcPts val="0"/>
              </a:spcBef>
              <a:spcAft>
                <a:spcPts val="0"/>
              </a:spcAft>
              <a:defRPr sz="700" spc="-37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700831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nnus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7981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nnus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3385" y="2428761"/>
            <a:ext cx="2618398" cy="2207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22471" y="6429398"/>
            <a:ext cx="476179" cy="250032"/>
          </a:xfrm>
          <a:prstGeom prst="rect">
            <a:avLst/>
          </a:prstGeom>
        </p:spPr>
        <p:txBody>
          <a:bodyPr vert="horz" lIns="33316" tIns="33316" rIns="33316" bIns="33316" rtlCol="0" anchor="ctr" anchorCtr="0">
            <a:noAutofit/>
          </a:bodyPr>
          <a:lstStyle>
            <a:lvl1pPr algn="ctr" defTabSz="846234" fontAlgn="auto">
              <a:spcBef>
                <a:spcPts val="0"/>
              </a:spcBef>
              <a:spcAft>
                <a:spcPts val="0"/>
              </a:spcAft>
              <a:defRPr sz="700" spc="-37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055027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00350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977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91418" tIns="45709" rIns="91418" bIns="45709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845072" fontAlgn="base">
              <a:spcBef>
                <a:spcPct val="0"/>
              </a:spcBef>
              <a:spcAft>
                <a:spcPct val="0"/>
              </a:spcAft>
            </a:pPr>
            <a:fld id="{E706A906-9835-4162-BAA5-2975AA99058A}" type="datetimeFigureOut">
              <a:rPr lang="fi-FI">
                <a:solidFill>
                  <a:srgbClr val="000000"/>
                </a:solidFill>
                <a:ea typeface="ＭＳ Ｐゴシック" charset="0"/>
              </a:rPr>
              <a:pPr defTabSz="845072" fontAlgn="base">
                <a:spcBef>
                  <a:spcPct val="0"/>
                </a:spcBef>
                <a:spcAft>
                  <a:spcPct val="0"/>
                </a:spcAft>
              </a:pPr>
              <a:t>14.8.2023</a:t>
            </a:fld>
            <a:endParaRPr lang="fi-FI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845072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845072" fontAlgn="base">
              <a:spcBef>
                <a:spcPct val="0"/>
              </a:spcBef>
              <a:spcAft>
                <a:spcPct val="0"/>
              </a:spcAft>
            </a:pPr>
            <a:fld id="{CA334DAC-8D80-489C-A505-E08875ACB218}" type="slidenum">
              <a:rPr lang="fi-FI">
                <a:solidFill>
                  <a:srgbClr val="000000"/>
                </a:solidFill>
                <a:ea typeface="ＭＳ Ｐゴシック" charset="0"/>
              </a:rPr>
              <a:pPr defTabSz="84507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3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494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93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79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41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7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88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84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9C23-9DC3-46F3-BE67-F81369F7D33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44457-D0BB-4253-B87B-9CE6E9A6BC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51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768" y="1713714"/>
            <a:ext cx="8379667" cy="4287431"/>
          </a:xfrm>
          <a:prstGeom prst="rect">
            <a:avLst/>
          </a:prstGeom>
        </p:spPr>
        <p:txBody>
          <a:bodyPr vert="horz" lIns="33316" tIns="33316" rIns="33316" bIns="33316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8718" y="6287928"/>
            <a:ext cx="1852169" cy="35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80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ransition spd="med">
    <p:fade/>
  </p:transition>
  <p:hf hdr="0"/>
  <p:txStyles>
    <p:titleStyle>
      <a:lvl1pPr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 kern="1200" spc="-37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23270"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846541"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269811"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693082" algn="l" defTabSz="845072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29210" indent="-329210" algn="l" defTabSz="845072" rtl="0" eaLnBrk="1" fontAlgn="base" hangingPunct="1">
        <a:spcBef>
          <a:spcPct val="0"/>
        </a:spcBef>
        <a:spcAft>
          <a:spcPts val="556"/>
        </a:spcAft>
        <a:buClr>
          <a:schemeClr val="bg2"/>
        </a:buClr>
        <a:buSzPct val="60000"/>
        <a:buFont typeface="Wingdings" charset="2"/>
        <a:buChar char="u"/>
        <a:defRPr sz="1900" kern="1200" spc="-37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59891" indent="-329210" algn="l" defTabSz="845072" rtl="0" eaLnBrk="1" fontAlgn="base" hangingPunct="1">
        <a:spcBef>
          <a:spcPct val="0"/>
        </a:spcBef>
        <a:spcAft>
          <a:spcPts val="556"/>
        </a:spcAft>
        <a:buClr>
          <a:schemeClr val="bg2"/>
        </a:buClr>
        <a:buSzPct val="60000"/>
        <a:buFont typeface="Wingdings" charset="2"/>
        <a:buChar char="u"/>
        <a:defRPr kern="1200" spc="-37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90570" indent="-329210" algn="l" defTabSz="845072" rtl="0" eaLnBrk="1" fontAlgn="base" hangingPunct="1">
        <a:spcBef>
          <a:spcPct val="0"/>
        </a:spcBef>
        <a:spcAft>
          <a:spcPts val="556"/>
        </a:spcAft>
        <a:buClr>
          <a:schemeClr val="bg2"/>
        </a:buClr>
        <a:buSzPct val="60000"/>
        <a:buFont typeface="Wingdings" charset="2"/>
        <a:buChar char="u"/>
        <a:defRPr sz="1500" kern="1200" spc="-37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30068" indent="-338028" algn="l" defTabSz="845072" rtl="0" eaLnBrk="1" fontAlgn="base" hangingPunct="1">
        <a:spcBef>
          <a:spcPct val="0"/>
        </a:spcBef>
        <a:spcAft>
          <a:spcPts val="556"/>
        </a:spcAft>
        <a:buClr>
          <a:schemeClr val="bg2"/>
        </a:buClr>
        <a:buSzPct val="60000"/>
        <a:buFont typeface="Wingdings" charset="2"/>
        <a:buChar char="u"/>
        <a:defRPr sz="1300" kern="1200" spc="-37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660749" indent="-329210" algn="l" defTabSz="845072" rtl="0" eaLnBrk="1" fontAlgn="base" hangingPunct="1">
        <a:spcBef>
          <a:spcPct val="0"/>
        </a:spcBef>
        <a:spcAft>
          <a:spcPts val="556"/>
        </a:spcAft>
        <a:buClr>
          <a:schemeClr val="bg2"/>
        </a:buClr>
        <a:buSzPct val="60000"/>
        <a:buFont typeface="Wingdings" charset="2"/>
        <a:buChar char="u"/>
        <a:defRPr sz="1300" kern="1200" spc="-37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327145" indent="-211561" algn="l" defTabSz="8462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0264" indent="-211561" algn="l" defTabSz="8462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73380" indent="-211561" algn="l" defTabSz="8462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497" indent="-211561" algn="l" defTabSz="8462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117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6234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351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2470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5587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8703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1822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4939" algn="l" defTabSz="8462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11760" y="1340768"/>
            <a:ext cx="4536504" cy="720080"/>
          </a:xfrm>
        </p:spPr>
        <p:txBody>
          <a:bodyPr>
            <a:noAutofit/>
          </a:bodyPr>
          <a:lstStyle/>
          <a:p>
            <a:r>
              <a:rPr lang="fi-FI" sz="4800" dirty="0"/>
              <a:t>Työnhakuryhmä</a:t>
            </a:r>
          </a:p>
        </p:txBody>
      </p:sp>
      <p:pic>
        <p:nvPicPr>
          <p:cNvPr id="1026" name="Picture 2" descr="C:\Users\khak\AppData\Local\Microsoft\Windows\INetCache\IE\YDICA4M0\palm-trees-980273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263691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52152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4896544" cy="3150921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fi-FI" sz="3400" b="0" dirty="0"/>
              <a:t>Työnhakuryhmässä etsitään yhdessä töitä, työpaikkoja ja mahdollisuuksia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964574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400" dirty="0"/>
              <a:t>Tutkitaan yhdessä työtä, työpaikkoja, työllistymistä</a:t>
            </a:r>
          </a:p>
          <a:p>
            <a:pPr lvl="0"/>
            <a:r>
              <a:rPr lang="fi-FI" sz="2400" dirty="0"/>
              <a:t>Etsitään ja esitellään muille omia työpaikkaunelmia ja vahvuuksia</a:t>
            </a:r>
          </a:p>
          <a:p>
            <a:pPr lvl="0"/>
            <a:r>
              <a:rPr lang="fi-FI" sz="2400" dirty="0"/>
              <a:t>Keskustellaan ja tuetaan toisia</a:t>
            </a:r>
          </a:p>
          <a:p>
            <a:pPr lvl="0"/>
            <a:r>
              <a:rPr lang="fi-FI" sz="2400" dirty="0"/>
              <a:t>Mietitään ja pohditaan uusia työllistymisen ja </a:t>
            </a:r>
          </a:p>
          <a:p>
            <a:pPr marL="330681" lvl="1" indent="0">
              <a:buNone/>
            </a:pPr>
            <a:r>
              <a:rPr lang="fi-FI" sz="2300" dirty="0"/>
              <a:t>toimeentulon keinoja 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ryhmässä tehdään?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994877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z="2800" dirty="0"/>
              <a:t>työunelmakartta</a:t>
            </a:r>
            <a:endParaRPr lang="fi-FI" sz="2000" dirty="0"/>
          </a:p>
          <a:p>
            <a:pPr lvl="1"/>
            <a:r>
              <a:rPr lang="fi-FI" sz="2800" dirty="0"/>
              <a:t>ansioluettelo / portfolio </a:t>
            </a:r>
            <a:endParaRPr lang="fi-FI" sz="2000" dirty="0"/>
          </a:p>
          <a:p>
            <a:pPr lvl="1"/>
            <a:r>
              <a:rPr lang="fi-FI" sz="2800" dirty="0"/>
              <a:t>työllistymissuunnitelma</a:t>
            </a:r>
          </a:p>
          <a:p>
            <a:endParaRPr lang="fi-FI" sz="2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ryhmässä tehdään?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0705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800" dirty="0"/>
              <a:t>Kokoontuu noin 8 kertaa</a:t>
            </a:r>
          </a:p>
          <a:p>
            <a:pPr lvl="0"/>
            <a:endParaRPr lang="fi-FI" sz="2800" dirty="0"/>
          </a:p>
          <a:p>
            <a:pPr lvl="0"/>
            <a:r>
              <a:rPr lang="fi-FI" sz="2800" dirty="0"/>
              <a:t>Tapaamisten ohjelma sovitaan tarkemmin yhdessä ryhmän kanssa</a:t>
            </a:r>
          </a:p>
          <a:p>
            <a:pPr lvl="0"/>
            <a:endParaRPr lang="fi-FI" sz="2800" dirty="0"/>
          </a:p>
          <a:p>
            <a:pPr lvl="0"/>
            <a:r>
              <a:rPr lang="fi-FI" sz="2800" dirty="0"/>
              <a:t>Käydään tapaamisissa läpi neljä pääteemaa</a:t>
            </a:r>
          </a:p>
          <a:p>
            <a:endParaRPr lang="fi-FI" sz="2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Ryhmän ohjelma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838446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80767" y="1772815"/>
            <a:ext cx="8379303" cy="4228333"/>
          </a:xfrm>
        </p:spPr>
        <p:txBody>
          <a:bodyPr/>
          <a:lstStyle/>
          <a:p>
            <a:pPr marL="0" lvl="0" indent="0">
              <a:buClr>
                <a:srgbClr val="FFD329"/>
              </a:buClr>
              <a:buNone/>
            </a:pPr>
            <a:r>
              <a:rPr lang="fi-FI" sz="2800" b="1" dirty="0">
                <a:solidFill>
                  <a:srgbClr val="000000"/>
                </a:solidFill>
              </a:rPr>
              <a:t>Tutustutaan! </a:t>
            </a:r>
          </a:p>
          <a:p>
            <a:pPr marL="0" lvl="0" indent="0">
              <a:buClr>
                <a:srgbClr val="FFD329"/>
              </a:buClr>
              <a:buNone/>
            </a:pPr>
            <a:endParaRPr lang="fi-FI" sz="2400" dirty="0">
              <a:solidFill>
                <a:srgbClr val="000000"/>
              </a:solidFill>
            </a:endParaRPr>
          </a:p>
          <a:p>
            <a:pPr marL="0" lvl="0" indent="0">
              <a:buClr>
                <a:srgbClr val="FFD329"/>
              </a:buClr>
              <a:buNone/>
            </a:pPr>
            <a:endParaRPr lang="fi-FI" sz="2400" dirty="0">
              <a:solidFill>
                <a:srgbClr val="000000"/>
              </a:solidFill>
            </a:endParaRPr>
          </a:p>
          <a:p>
            <a:pPr lvl="0">
              <a:buClr>
                <a:srgbClr val="FFD329"/>
              </a:buClr>
            </a:pPr>
            <a:r>
              <a:rPr lang="fi-FI" sz="2400" dirty="0">
                <a:solidFill>
                  <a:srgbClr val="000000"/>
                </a:solidFill>
              </a:rPr>
              <a:t>Kuka olet, mistä tulet?</a:t>
            </a:r>
          </a:p>
          <a:p>
            <a:pPr marL="0" lvl="0" indent="0">
              <a:buClr>
                <a:srgbClr val="FFD329"/>
              </a:buClr>
              <a:buNone/>
            </a:pPr>
            <a:endParaRPr lang="fi-FI" sz="2400" dirty="0">
              <a:solidFill>
                <a:srgbClr val="000000"/>
              </a:solidFill>
            </a:endParaRPr>
          </a:p>
          <a:p>
            <a:pPr lvl="0">
              <a:buClr>
                <a:srgbClr val="FFD329"/>
              </a:buClr>
            </a:pPr>
            <a:r>
              <a:rPr lang="fi-FI" sz="2400" dirty="0">
                <a:solidFill>
                  <a:srgbClr val="000000"/>
                </a:solidFill>
              </a:rPr>
              <a:t>Missä olet ollut töissä?</a:t>
            </a:r>
          </a:p>
          <a:p>
            <a:pPr marL="0" lvl="0" indent="0">
              <a:buClr>
                <a:srgbClr val="FFD329"/>
              </a:buClr>
              <a:buNone/>
            </a:pPr>
            <a:endParaRPr lang="fi-FI" sz="2400" dirty="0">
              <a:solidFill>
                <a:srgbClr val="000000"/>
              </a:solidFill>
            </a:endParaRPr>
          </a:p>
          <a:p>
            <a:pPr lvl="0">
              <a:buClr>
                <a:srgbClr val="FFD329"/>
              </a:buClr>
            </a:pPr>
            <a:r>
              <a:rPr lang="fi-FI" sz="2400" dirty="0">
                <a:solidFill>
                  <a:srgbClr val="000000"/>
                </a:solidFill>
              </a:rPr>
              <a:t>Mihin haluaisit päästä töihin?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Ryhmän 1. tapaaminen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733676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Mikä voisi olla meidän ryhmämme nimi?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861689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VL_powerpoint-pohja">
  <a:themeElements>
    <a:clrScheme name="Kehitysvammaliitto">
      <a:dk1>
        <a:srgbClr val="000000"/>
      </a:dk1>
      <a:lt1>
        <a:srgbClr val="FFFFFF"/>
      </a:lt1>
      <a:dk2>
        <a:srgbClr val="DFE4EF"/>
      </a:dk2>
      <a:lt2>
        <a:srgbClr val="FFD329"/>
      </a:lt2>
      <a:accent1>
        <a:srgbClr val="FFC33C"/>
      </a:accent1>
      <a:accent2>
        <a:srgbClr val="A72135"/>
      </a:accent2>
      <a:accent3>
        <a:srgbClr val="F69A45"/>
      </a:accent3>
      <a:accent4>
        <a:srgbClr val="60BFBE"/>
      </a:accent4>
      <a:accent5>
        <a:srgbClr val="4277BC"/>
      </a:accent5>
      <a:accent6>
        <a:srgbClr val="B9CD38"/>
      </a:accent6>
      <a:hlink>
        <a:srgbClr val="0089D8"/>
      </a:hlink>
      <a:folHlink>
        <a:srgbClr val="008BD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pc="-4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391FA413B29924F82ADA2010039C6F0" ma:contentTypeVersion="13" ma:contentTypeDescription="Luo uusi asiakirja." ma:contentTypeScope="" ma:versionID="60347996b4514295ec930fef1b6b274f">
  <xsd:schema xmlns:xsd="http://www.w3.org/2001/XMLSchema" xmlns:xs="http://www.w3.org/2001/XMLSchema" xmlns:p="http://schemas.microsoft.com/office/2006/metadata/properties" xmlns:ns3="901f0fe7-6ff3-423e-a313-1d709e34d375" xmlns:ns4="f095a598-0942-4bfe-ad3d-c0a70c9efac9" targetNamespace="http://schemas.microsoft.com/office/2006/metadata/properties" ma:root="true" ma:fieldsID="9666f07d25a79574fc5c655e6e2f1b4e" ns3:_="" ns4:_="">
    <xsd:import namespace="901f0fe7-6ff3-423e-a313-1d709e34d375"/>
    <xsd:import namespace="f095a598-0942-4bfe-ad3d-c0a70c9efac9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1f0fe7-6ff3-423e-a313-1d709e34d375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5a598-0942-4bfe-ad3d-c0a70c9ef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A30105-5A1D-40B0-A2BD-C9E8E9EA02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712654-0F2B-4E16-8D2B-9196530EE5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28952D-42E5-4425-AD89-B939E6E618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1f0fe7-6ff3-423e-a313-1d709e34d375"/>
    <ds:schemaRef ds:uri="f095a598-0942-4bfe-ad3d-c0a70c9ef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102</Words>
  <Application>Microsoft Office PowerPoint</Application>
  <PresentationFormat>Näytössä katseltava diaesitys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Office-teema</vt:lpstr>
      <vt:lpstr>KVL_powerpoint-pohja</vt:lpstr>
      <vt:lpstr>Työnhakuryhmä</vt:lpstr>
      <vt:lpstr>Työnhakuryhmässä etsitään yhdessä töitä, työpaikkoja ja mahdollisuuksia</vt:lpstr>
      <vt:lpstr>Mitä ryhmässä tehdään?</vt:lpstr>
      <vt:lpstr>Mitä ryhmässä tehdään?</vt:lpstr>
      <vt:lpstr>Ryhmän ohjelma</vt:lpstr>
      <vt:lpstr>Ryhmän 1. tapaaminen</vt:lpstr>
      <vt:lpstr>Mikä voisi olla meidän ryhmämme nimi?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Työnhakijoiden vertaisryhmä</dc:title>
  <dc:creator>Katariina Hakala</dc:creator>
  <cp:lastModifiedBy>Simo Klem</cp:lastModifiedBy>
  <cp:revision>14</cp:revision>
  <dcterms:created xsi:type="dcterms:W3CDTF">2017-10-09T10:40:55Z</dcterms:created>
  <dcterms:modified xsi:type="dcterms:W3CDTF">2023-08-14T10:51:47Z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0x010100E391FA413B29924F82ADA2010039C6F0</vt:lpwstr>
  </property>
</Properties>
</file>